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59" r:id="rId4"/>
    <p:sldId id="263" r:id="rId5"/>
    <p:sldId id="264" r:id="rId6"/>
    <p:sldId id="265" r:id="rId7"/>
    <p:sldId id="266" r:id="rId8"/>
    <p:sldId id="267" r:id="rId9"/>
    <p:sldId id="260" r:id="rId10"/>
    <p:sldId id="268" r:id="rId11"/>
    <p:sldId id="269" r:id="rId12"/>
    <p:sldId id="279" r:id="rId13"/>
    <p:sldId id="270" r:id="rId14"/>
    <p:sldId id="271" r:id="rId15"/>
    <p:sldId id="261" r:id="rId16"/>
    <p:sldId id="272" r:id="rId17"/>
    <p:sldId id="273" r:id="rId18"/>
    <p:sldId id="274" r:id="rId19"/>
    <p:sldId id="275" r:id="rId20"/>
    <p:sldId id="276" r:id="rId21"/>
    <p:sldId id="277" r:id="rId22"/>
    <p:sldId id="262" r:id="rId23"/>
    <p:sldId id="278" r:id="rId24"/>
    <p:sldId id="280" r:id="rId25"/>
    <p:sldId id="281" r:id="rId26"/>
    <p:sldId id="285" r:id="rId27"/>
    <p:sldId id="284" r:id="rId28"/>
    <p:sldId id="288" r:id="rId29"/>
  </p:sldIdLst>
  <p:sldSz cx="9144000" cy="5143500" type="screen16x9"/>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8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75" autoAdjust="0"/>
  </p:normalViewPr>
  <p:slideViewPr>
    <p:cSldViewPr>
      <p:cViewPr varScale="1">
        <p:scale>
          <a:sx n="95" d="100"/>
          <a:sy n="95" d="100"/>
        </p:scale>
        <p:origin x="84" y="13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CC685-86A8-4B97-A9A3-4D12BB0ADFAD}" type="datetimeFigureOut">
              <a:rPr lang="zh-CN" altLang="en-US" smtClean="0"/>
              <a:t>2019/12/29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2101DD-9C4B-450B-80AA-09991349501D}" type="slidenum">
              <a:rPr lang="zh-CN" altLang="en-US" smtClean="0"/>
              <a:t>‹#›</a:t>
            </a:fld>
            <a:endParaRPr lang="zh-CN" altLang="en-US"/>
          </a:p>
        </p:txBody>
      </p:sp>
    </p:spTree>
    <p:extLst>
      <p:ext uri="{BB962C8B-B14F-4D97-AF65-F5344CB8AC3E}">
        <p14:creationId xmlns:p14="http://schemas.microsoft.com/office/powerpoint/2010/main" val="3791743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10</a:t>
            </a:fld>
            <a:endParaRPr lang="zh-CN" altLang="en-US"/>
          </a:p>
        </p:txBody>
      </p:sp>
    </p:spTree>
    <p:extLst>
      <p:ext uri="{BB962C8B-B14F-4D97-AF65-F5344CB8AC3E}">
        <p14:creationId xmlns:p14="http://schemas.microsoft.com/office/powerpoint/2010/main" val="2049673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11</a:t>
            </a:fld>
            <a:endParaRPr lang="zh-CN" altLang="en-US"/>
          </a:p>
        </p:txBody>
      </p:sp>
    </p:spTree>
    <p:extLst>
      <p:ext uri="{BB962C8B-B14F-4D97-AF65-F5344CB8AC3E}">
        <p14:creationId xmlns:p14="http://schemas.microsoft.com/office/powerpoint/2010/main" val="326973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12</a:t>
            </a:fld>
            <a:endParaRPr lang="zh-CN" altLang="en-US"/>
          </a:p>
        </p:txBody>
      </p:sp>
    </p:spTree>
    <p:extLst>
      <p:ext uri="{BB962C8B-B14F-4D97-AF65-F5344CB8AC3E}">
        <p14:creationId xmlns:p14="http://schemas.microsoft.com/office/powerpoint/2010/main" val="4038137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13</a:t>
            </a:fld>
            <a:endParaRPr lang="zh-CN" altLang="en-US"/>
          </a:p>
        </p:txBody>
      </p:sp>
    </p:spTree>
    <p:extLst>
      <p:ext uri="{BB962C8B-B14F-4D97-AF65-F5344CB8AC3E}">
        <p14:creationId xmlns:p14="http://schemas.microsoft.com/office/powerpoint/2010/main" val="2678918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14</a:t>
            </a:fld>
            <a:endParaRPr lang="zh-CN" altLang="en-US"/>
          </a:p>
        </p:txBody>
      </p:sp>
    </p:spTree>
    <p:extLst>
      <p:ext uri="{BB962C8B-B14F-4D97-AF65-F5344CB8AC3E}">
        <p14:creationId xmlns:p14="http://schemas.microsoft.com/office/powerpoint/2010/main" val="3145336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15</a:t>
            </a:fld>
            <a:endParaRPr lang="zh-CN" altLang="en-US"/>
          </a:p>
        </p:txBody>
      </p:sp>
    </p:spTree>
    <p:extLst>
      <p:ext uri="{BB962C8B-B14F-4D97-AF65-F5344CB8AC3E}">
        <p14:creationId xmlns:p14="http://schemas.microsoft.com/office/powerpoint/2010/main" val="3423333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16</a:t>
            </a:fld>
            <a:endParaRPr lang="zh-CN" altLang="en-US"/>
          </a:p>
        </p:txBody>
      </p:sp>
    </p:spTree>
    <p:extLst>
      <p:ext uri="{BB962C8B-B14F-4D97-AF65-F5344CB8AC3E}">
        <p14:creationId xmlns:p14="http://schemas.microsoft.com/office/powerpoint/2010/main" val="1146523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17</a:t>
            </a:fld>
            <a:endParaRPr lang="zh-CN" altLang="en-US"/>
          </a:p>
        </p:txBody>
      </p:sp>
    </p:spTree>
    <p:extLst>
      <p:ext uri="{BB962C8B-B14F-4D97-AF65-F5344CB8AC3E}">
        <p14:creationId xmlns:p14="http://schemas.microsoft.com/office/powerpoint/2010/main" val="307732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18</a:t>
            </a:fld>
            <a:endParaRPr lang="zh-CN" altLang="en-US"/>
          </a:p>
        </p:txBody>
      </p:sp>
    </p:spTree>
    <p:extLst>
      <p:ext uri="{BB962C8B-B14F-4D97-AF65-F5344CB8AC3E}">
        <p14:creationId xmlns:p14="http://schemas.microsoft.com/office/powerpoint/2010/main" val="2496093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19</a:t>
            </a:fld>
            <a:endParaRPr lang="zh-CN" altLang="en-US"/>
          </a:p>
        </p:txBody>
      </p:sp>
    </p:spTree>
    <p:extLst>
      <p:ext uri="{BB962C8B-B14F-4D97-AF65-F5344CB8AC3E}">
        <p14:creationId xmlns:p14="http://schemas.microsoft.com/office/powerpoint/2010/main" val="403704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a:t>
            </a:fld>
            <a:endParaRPr lang="zh-CN" altLang="en-US"/>
          </a:p>
        </p:txBody>
      </p:sp>
    </p:spTree>
    <p:extLst>
      <p:ext uri="{BB962C8B-B14F-4D97-AF65-F5344CB8AC3E}">
        <p14:creationId xmlns:p14="http://schemas.microsoft.com/office/powerpoint/2010/main" val="1985909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20</a:t>
            </a:fld>
            <a:endParaRPr lang="zh-CN" altLang="en-US"/>
          </a:p>
        </p:txBody>
      </p:sp>
    </p:spTree>
    <p:extLst>
      <p:ext uri="{BB962C8B-B14F-4D97-AF65-F5344CB8AC3E}">
        <p14:creationId xmlns:p14="http://schemas.microsoft.com/office/powerpoint/2010/main" val="3425435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21</a:t>
            </a:fld>
            <a:endParaRPr lang="zh-CN" altLang="en-US"/>
          </a:p>
        </p:txBody>
      </p:sp>
    </p:spTree>
    <p:extLst>
      <p:ext uri="{BB962C8B-B14F-4D97-AF65-F5344CB8AC3E}">
        <p14:creationId xmlns:p14="http://schemas.microsoft.com/office/powerpoint/2010/main" val="1559229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22</a:t>
            </a:fld>
            <a:endParaRPr lang="zh-CN" altLang="en-US"/>
          </a:p>
        </p:txBody>
      </p:sp>
    </p:spTree>
    <p:extLst>
      <p:ext uri="{BB962C8B-B14F-4D97-AF65-F5344CB8AC3E}">
        <p14:creationId xmlns:p14="http://schemas.microsoft.com/office/powerpoint/2010/main" val="4242039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23</a:t>
            </a:fld>
            <a:endParaRPr lang="zh-CN" altLang="en-US"/>
          </a:p>
        </p:txBody>
      </p:sp>
    </p:spTree>
    <p:extLst>
      <p:ext uri="{BB962C8B-B14F-4D97-AF65-F5344CB8AC3E}">
        <p14:creationId xmlns:p14="http://schemas.microsoft.com/office/powerpoint/2010/main" val="360275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24</a:t>
            </a:fld>
            <a:endParaRPr lang="zh-CN" altLang="en-US"/>
          </a:p>
        </p:txBody>
      </p:sp>
    </p:spTree>
    <p:extLst>
      <p:ext uri="{BB962C8B-B14F-4D97-AF65-F5344CB8AC3E}">
        <p14:creationId xmlns:p14="http://schemas.microsoft.com/office/powerpoint/2010/main" val="4130787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25</a:t>
            </a:fld>
            <a:endParaRPr lang="zh-CN" altLang="en-US"/>
          </a:p>
        </p:txBody>
      </p:sp>
    </p:spTree>
    <p:extLst>
      <p:ext uri="{BB962C8B-B14F-4D97-AF65-F5344CB8AC3E}">
        <p14:creationId xmlns:p14="http://schemas.microsoft.com/office/powerpoint/2010/main" val="1450311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26</a:t>
            </a:fld>
            <a:endParaRPr lang="zh-CN" altLang="en-US"/>
          </a:p>
        </p:txBody>
      </p:sp>
    </p:spTree>
    <p:extLst>
      <p:ext uri="{BB962C8B-B14F-4D97-AF65-F5344CB8AC3E}">
        <p14:creationId xmlns:p14="http://schemas.microsoft.com/office/powerpoint/2010/main" val="3799433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27</a:t>
            </a:fld>
            <a:endParaRPr lang="zh-CN" altLang="en-US"/>
          </a:p>
        </p:txBody>
      </p:sp>
    </p:spTree>
    <p:extLst>
      <p:ext uri="{BB962C8B-B14F-4D97-AF65-F5344CB8AC3E}">
        <p14:creationId xmlns:p14="http://schemas.microsoft.com/office/powerpoint/2010/main" val="1199321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28</a:t>
            </a:fld>
            <a:endParaRPr lang="zh-CN" altLang="en-US"/>
          </a:p>
        </p:txBody>
      </p:sp>
    </p:spTree>
    <p:extLst>
      <p:ext uri="{BB962C8B-B14F-4D97-AF65-F5344CB8AC3E}">
        <p14:creationId xmlns:p14="http://schemas.microsoft.com/office/powerpoint/2010/main" val="92654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3</a:t>
            </a:fld>
            <a:endParaRPr lang="zh-CN" altLang="en-US"/>
          </a:p>
        </p:txBody>
      </p:sp>
    </p:spTree>
    <p:extLst>
      <p:ext uri="{BB962C8B-B14F-4D97-AF65-F5344CB8AC3E}">
        <p14:creationId xmlns:p14="http://schemas.microsoft.com/office/powerpoint/2010/main" val="224356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4</a:t>
            </a:fld>
            <a:endParaRPr lang="zh-CN" altLang="en-US"/>
          </a:p>
        </p:txBody>
      </p:sp>
    </p:spTree>
    <p:extLst>
      <p:ext uri="{BB962C8B-B14F-4D97-AF65-F5344CB8AC3E}">
        <p14:creationId xmlns:p14="http://schemas.microsoft.com/office/powerpoint/2010/main" val="247251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5</a:t>
            </a:fld>
            <a:endParaRPr lang="zh-CN" altLang="en-US"/>
          </a:p>
        </p:txBody>
      </p:sp>
    </p:spTree>
    <p:extLst>
      <p:ext uri="{BB962C8B-B14F-4D97-AF65-F5344CB8AC3E}">
        <p14:creationId xmlns:p14="http://schemas.microsoft.com/office/powerpoint/2010/main" val="367271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6</a:t>
            </a:fld>
            <a:endParaRPr lang="zh-CN" altLang="en-US"/>
          </a:p>
        </p:txBody>
      </p:sp>
    </p:spTree>
    <p:extLst>
      <p:ext uri="{BB962C8B-B14F-4D97-AF65-F5344CB8AC3E}">
        <p14:creationId xmlns:p14="http://schemas.microsoft.com/office/powerpoint/2010/main" val="1040395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7</a:t>
            </a:fld>
            <a:endParaRPr lang="zh-CN" altLang="en-US"/>
          </a:p>
        </p:txBody>
      </p:sp>
    </p:spTree>
    <p:extLst>
      <p:ext uri="{BB962C8B-B14F-4D97-AF65-F5344CB8AC3E}">
        <p14:creationId xmlns:p14="http://schemas.microsoft.com/office/powerpoint/2010/main" val="219456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8</a:t>
            </a:fld>
            <a:endParaRPr lang="zh-CN" altLang="en-US"/>
          </a:p>
        </p:txBody>
      </p:sp>
    </p:spTree>
    <p:extLst>
      <p:ext uri="{BB962C8B-B14F-4D97-AF65-F5344CB8AC3E}">
        <p14:creationId xmlns:p14="http://schemas.microsoft.com/office/powerpoint/2010/main" val="155213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72101DD-9C4B-450B-80AA-09991349501D}" type="slidenum">
              <a:rPr lang="zh-CN" altLang="en-US" smtClean="0"/>
              <a:t>9</a:t>
            </a:fld>
            <a:endParaRPr lang="zh-CN" altLang="en-US"/>
          </a:p>
        </p:txBody>
      </p:sp>
    </p:spTree>
    <p:extLst>
      <p:ext uri="{BB962C8B-B14F-4D97-AF65-F5344CB8AC3E}">
        <p14:creationId xmlns:p14="http://schemas.microsoft.com/office/powerpoint/2010/main" val="18765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2019/12/29</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p:cNvSpPr/>
          <p:nvPr userDrawn="1"/>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www.shangwuppt.com/" TargetMode="Externa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www.shangwuppt.com/" TargetMode="Externa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
            <a:ext cx="9144000" cy="3993448"/>
          </a:xfrm>
          <a:custGeom>
            <a:avLst/>
            <a:gdLst/>
            <a:ahLst/>
            <a:cxnLst/>
            <a:rect l="l" t="t" r="r" b="b"/>
            <a:pathLst>
              <a:path w="9144000" h="3672043">
                <a:moveTo>
                  <a:pt x="0" y="0"/>
                </a:moveTo>
                <a:lnTo>
                  <a:pt x="9144000" y="0"/>
                </a:lnTo>
                <a:lnTo>
                  <a:pt x="9144000" y="75613"/>
                </a:lnTo>
                <a:lnTo>
                  <a:pt x="9144000" y="2787774"/>
                </a:lnTo>
                <a:lnTo>
                  <a:pt x="9144000" y="2863387"/>
                </a:lnTo>
                <a:cubicBezTo>
                  <a:pt x="7913914" y="3298815"/>
                  <a:pt x="4376056" y="4441816"/>
                  <a:pt x="0" y="2863387"/>
                </a:cubicBezTo>
                <a:lnTo>
                  <a:pt x="0" y="2787774"/>
                </a:lnTo>
                <a:lnTo>
                  <a:pt x="0" y="75613"/>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4"/>
          <p:cNvSpPr/>
          <p:nvPr/>
        </p:nvSpPr>
        <p:spPr>
          <a:xfrm>
            <a:off x="0" y="-1"/>
            <a:ext cx="9144000" cy="3889279"/>
          </a:xfrm>
          <a:custGeom>
            <a:avLst/>
            <a:gdLst>
              <a:gd name="connsiteX0" fmla="*/ 0 w 9144000"/>
              <a:gd name="connsiteY0" fmla="*/ 0 h 2787774"/>
              <a:gd name="connsiteX1" fmla="*/ 9144000 w 9144000"/>
              <a:gd name="connsiteY1" fmla="*/ 0 h 2787774"/>
              <a:gd name="connsiteX2" fmla="*/ 9144000 w 9144000"/>
              <a:gd name="connsiteY2" fmla="*/ 2787774 h 2787774"/>
              <a:gd name="connsiteX3" fmla="*/ 0 w 9144000"/>
              <a:gd name="connsiteY3" fmla="*/ 2787774 h 2787774"/>
              <a:gd name="connsiteX4" fmla="*/ 0 w 9144000"/>
              <a:gd name="connsiteY4" fmla="*/ 0 h 2787774"/>
              <a:gd name="connsiteX0" fmla="*/ 0 w 9144000"/>
              <a:gd name="connsiteY0" fmla="*/ 0 h 3474783"/>
              <a:gd name="connsiteX1" fmla="*/ 9144000 w 9144000"/>
              <a:gd name="connsiteY1" fmla="*/ 0 h 3474783"/>
              <a:gd name="connsiteX2" fmla="*/ 9144000 w 9144000"/>
              <a:gd name="connsiteY2" fmla="*/ 2787774 h 3474783"/>
              <a:gd name="connsiteX3" fmla="*/ 0 w 9144000"/>
              <a:gd name="connsiteY3" fmla="*/ 2787774 h 3474783"/>
              <a:gd name="connsiteX4" fmla="*/ 0 w 9144000"/>
              <a:gd name="connsiteY4" fmla="*/ 0 h 3474783"/>
              <a:gd name="connsiteX0" fmla="*/ 0 w 9144000"/>
              <a:gd name="connsiteY0" fmla="*/ 0 h 3576258"/>
              <a:gd name="connsiteX1" fmla="*/ 9144000 w 9144000"/>
              <a:gd name="connsiteY1" fmla="*/ 0 h 3576258"/>
              <a:gd name="connsiteX2" fmla="*/ 9144000 w 9144000"/>
              <a:gd name="connsiteY2" fmla="*/ 2787774 h 3576258"/>
              <a:gd name="connsiteX3" fmla="*/ 0 w 9144000"/>
              <a:gd name="connsiteY3" fmla="*/ 2787774 h 3576258"/>
              <a:gd name="connsiteX4" fmla="*/ 0 w 9144000"/>
              <a:gd name="connsiteY4" fmla="*/ 0 h 3576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576258">
                <a:moveTo>
                  <a:pt x="0" y="0"/>
                </a:moveTo>
                <a:lnTo>
                  <a:pt x="9144000" y="0"/>
                </a:lnTo>
                <a:lnTo>
                  <a:pt x="9144000" y="2787774"/>
                </a:lnTo>
                <a:cubicBezTo>
                  <a:pt x="7685315" y="3201431"/>
                  <a:pt x="4593771" y="4333546"/>
                  <a:pt x="0" y="2787774"/>
                </a:cubicBez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5379" y="411510"/>
            <a:ext cx="1296060" cy="1296060"/>
          </a:xfrm>
          <a:prstGeom prst="rect">
            <a:avLst/>
          </a:prstGeom>
        </p:spPr>
      </p:pic>
      <p:sp>
        <p:nvSpPr>
          <p:cNvPr id="14" name="TextBox 13"/>
          <p:cNvSpPr txBox="1"/>
          <p:nvPr/>
        </p:nvSpPr>
        <p:spPr>
          <a:xfrm>
            <a:off x="1187624" y="2050570"/>
            <a:ext cx="7416824" cy="746340"/>
          </a:xfrm>
          <a:prstGeom prst="rect">
            <a:avLst/>
          </a:prstGeom>
          <a:noFill/>
        </p:spPr>
        <p:txBody>
          <a:bodyPr wrap="square" lIns="68562" tIns="34281" rIns="68562" bIns="34281" rtlCol="0">
            <a:spAutoFit/>
          </a:bodyPr>
          <a:lstStyle>
            <a:defPPr>
              <a:defRPr lang="zh-CN"/>
            </a:defPPr>
            <a:lvl1pPr>
              <a:defRPr sz="5000" b="1">
                <a:solidFill>
                  <a:schemeClr val="bg1"/>
                </a:solidFill>
                <a:latin typeface="+mn-ea"/>
                <a:ea typeface="+mn-ea"/>
              </a:defRPr>
            </a:lvl1pPr>
          </a:lstStyle>
          <a:p>
            <a:pPr algn="ctr"/>
            <a:r>
              <a:rPr lang="zh-CN" altLang="en-US" sz="4400" dirty="0">
                <a:latin typeface="微软雅黑" panose="020B0503020204020204" pitchFamily="34" charset="-122"/>
                <a:ea typeface="微软雅黑" panose="020B0503020204020204" pitchFamily="34" charset="-122"/>
              </a:rPr>
              <a:t>毕业论文答辩开题报告</a:t>
            </a:r>
            <a:r>
              <a:rPr lang="en-US" altLang="zh-CN" sz="4400" dirty="0">
                <a:latin typeface="微软雅黑" panose="020B0503020204020204" pitchFamily="34" charset="-122"/>
                <a:ea typeface="微软雅黑" panose="020B0503020204020204" pitchFamily="34" charset="-122"/>
              </a:rPr>
              <a:t>PPT</a:t>
            </a:r>
            <a:endParaRPr lang="zh-CN" altLang="zh-CN" sz="4400" dirty="0">
              <a:latin typeface="微软雅黑" panose="020B0503020204020204" pitchFamily="34" charset="-122"/>
              <a:ea typeface="微软雅黑" panose="020B0503020204020204" pitchFamily="34" charset="-122"/>
            </a:endParaRPr>
          </a:p>
        </p:txBody>
      </p:sp>
      <p:sp>
        <p:nvSpPr>
          <p:cNvPr id="18" name="TextBox 17"/>
          <p:cNvSpPr txBox="1"/>
          <p:nvPr/>
        </p:nvSpPr>
        <p:spPr>
          <a:xfrm>
            <a:off x="3633432" y="3231434"/>
            <a:ext cx="1979953" cy="438563"/>
          </a:xfrm>
          <a:prstGeom prst="rect">
            <a:avLst/>
          </a:prstGeom>
          <a:noFill/>
        </p:spPr>
        <p:txBody>
          <a:bodyPr wrap="square" lIns="68562" tIns="34281" rIns="68562" bIns="34281" rtlCol="0">
            <a:spAutoFit/>
          </a:bodyPr>
          <a:lstStyle>
            <a:defPPr>
              <a:defRPr lang="zh-CN"/>
            </a:defPPr>
            <a:lvl1pPr>
              <a:defRPr sz="2000">
                <a:solidFill>
                  <a:schemeClr val="bg1"/>
                </a:solidFill>
                <a:latin typeface="微软雅黑"/>
                <a:ea typeface="微软雅黑"/>
              </a:defRPr>
            </a:lvl1pPr>
          </a:lstStyle>
          <a:p>
            <a:pPr algn="ctr"/>
            <a:r>
              <a:rPr lang="zh-CN" altLang="en-US" sz="2400" dirty="0">
                <a:latin typeface="微软雅黑" panose="020B0503020204020204" pitchFamily="34" charset="-122"/>
                <a:ea typeface="微软雅黑" panose="020B0503020204020204" pitchFamily="34" charset="-122"/>
              </a:rPr>
              <a:t>专业</a:t>
            </a:r>
            <a:r>
              <a:rPr lang="zh-CN" altLang="en-US"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XXX</a:t>
            </a:r>
            <a:endParaRPr lang="en-US" altLang="zh-CN" sz="2400" dirty="0">
              <a:latin typeface="微软雅黑" panose="020B0503020204020204" pitchFamily="34" charset="-122"/>
              <a:ea typeface="微软雅黑" panose="020B0503020204020204" pitchFamily="34" charset="-122"/>
            </a:endParaRPr>
          </a:p>
        </p:txBody>
      </p:sp>
      <p:sp>
        <p:nvSpPr>
          <p:cNvPr id="13" name="Freeform 7"/>
          <p:cNvSpPr>
            <a:spLocks noChangeAspect="1" noEditPoints="1"/>
          </p:cNvSpPr>
          <p:nvPr/>
        </p:nvSpPr>
        <p:spPr bwMode="auto">
          <a:xfrm>
            <a:off x="5150201" y="4388567"/>
            <a:ext cx="356238" cy="358812"/>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5">
              <a:lumMod val="75000"/>
            </a:schemeClr>
          </a:solidFill>
          <a:ln>
            <a:noFill/>
          </a:ln>
          <a:extLst/>
        </p:spPr>
        <p:txBody>
          <a:bodyPr vert="horz" wrap="square" lIns="68562" tIns="34281" rIns="68562" bIns="34281" numCol="1" anchor="t" anchorCtr="0" compatLnSpc="1">
            <a:prstTxWarp prst="textNoShape">
              <a:avLst/>
            </a:prstTxWarp>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459610" y="4394858"/>
            <a:ext cx="1509031" cy="346230"/>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答辩人</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rPr>
              <a:t>XXX</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258664" y="4394858"/>
            <a:ext cx="1739864" cy="346230"/>
          </a:xfrm>
          <a:prstGeom prst="rect">
            <a:avLst/>
          </a:prstGeom>
          <a:noFill/>
        </p:spPr>
        <p:txBody>
          <a:bodyPr wrap="none" lIns="68562" tIns="34281" rIns="68562" bIns="34281"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指导老师</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XXX</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Freeform 8"/>
          <p:cNvSpPr>
            <a:spLocks noChangeAspect="1" noEditPoints="1"/>
          </p:cNvSpPr>
          <p:nvPr/>
        </p:nvSpPr>
        <p:spPr bwMode="auto">
          <a:xfrm>
            <a:off x="1930101" y="4388567"/>
            <a:ext cx="357308" cy="358812"/>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5">
              <a:lumMod val="75000"/>
            </a:schemeClr>
          </a:solidFill>
          <a:ln>
            <a:noFill/>
          </a:ln>
        </p:spPr>
        <p:txBody>
          <a:bodyPr vert="horz" wrap="square" lIns="68562" tIns="34281" rIns="68562" bIns="34281" numCol="1" anchor="t" anchorCtr="0" compatLnSpc="1">
            <a:prstTxWarp prst="textNoShape">
              <a:avLst/>
            </a:prstTxWarp>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6964" y="4436288"/>
            <a:ext cx="609600" cy="609600"/>
          </a:xfrm>
          <a:prstGeom prst="rect">
            <a:avLst/>
          </a:prstGeom>
        </p:spPr>
      </p:pic>
    </p:spTree>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16" presetClass="entr" presetSubtype="2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1500"/>
                            </p:stCondLst>
                            <p:childTnLst>
                              <p:par>
                                <p:cTn id="23" presetID="56" presetClass="entr" presetSubtype="0" fill="hold" grpId="0" nodeType="afterEffect">
                                  <p:stCondLst>
                                    <p:cond delay="0"/>
                                  </p:stCondLst>
                                  <p:iterate type="lt">
                                    <p:tmPct val="10000"/>
                                  </p:iterate>
                                  <p:childTnLst>
                                    <p:set>
                                      <p:cBhvr>
                                        <p:cTn id="24" dur="1" fill="hold">
                                          <p:stCondLst>
                                            <p:cond delay="0"/>
                                          </p:stCondLst>
                                        </p:cTn>
                                        <p:tgtEl>
                                          <p:spTgt spid="14"/>
                                        </p:tgtEl>
                                        <p:attrNameLst>
                                          <p:attrName>style.visibility</p:attrName>
                                        </p:attrNameLst>
                                      </p:cBhvr>
                                      <p:to>
                                        <p:strVal val="visible"/>
                                      </p:to>
                                    </p:set>
                                    <p:anim by="(-#ppt_w*2)" calcmode="lin" valueType="num">
                                      <p:cBhvr rctx="PPT">
                                        <p:cTn id="25" dur="500" autoRev="1" fill="hold">
                                          <p:stCondLst>
                                            <p:cond delay="0"/>
                                          </p:stCondLst>
                                        </p:cTn>
                                        <p:tgtEl>
                                          <p:spTgt spid="14"/>
                                        </p:tgtEl>
                                        <p:attrNameLst>
                                          <p:attrName>ppt_w</p:attrName>
                                        </p:attrNameLst>
                                      </p:cBhvr>
                                    </p:anim>
                                    <p:anim by="(#ppt_w*0.50)" calcmode="lin" valueType="num">
                                      <p:cBhvr>
                                        <p:cTn id="26" dur="500" decel="50000" autoRev="1" fill="hold">
                                          <p:stCondLst>
                                            <p:cond delay="0"/>
                                          </p:stCondLst>
                                        </p:cTn>
                                        <p:tgtEl>
                                          <p:spTgt spid="14"/>
                                        </p:tgtEl>
                                        <p:attrNameLst>
                                          <p:attrName>ppt_x</p:attrName>
                                        </p:attrNameLst>
                                      </p:cBhvr>
                                    </p:anim>
                                    <p:anim from="(-#ppt_h/2)" to="(#ppt_y)" calcmode="lin" valueType="num">
                                      <p:cBhvr>
                                        <p:cTn id="27" dur="1000" fill="hold">
                                          <p:stCondLst>
                                            <p:cond delay="0"/>
                                          </p:stCondLst>
                                        </p:cTn>
                                        <p:tgtEl>
                                          <p:spTgt spid="14"/>
                                        </p:tgtEl>
                                        <p:attrNameLst>
                                          <p:attrName>ppt_y</p:attrName>
                                        </p:attrNameLst>
                                      </p:cBhvr>
                                    </p:anim>
                                    <p:animRot by="21600000">
                                      <p:cBhvr>
                                        <p:cTn id="28" dur="1000" fill="hold">
                                          <p:stCondLst>
                                            <p:cond delay="0"/>
                                          </p:stCondLst>
                                        </p:cTn>
                                        <p:tgtEl>
                                          <p:spTgt spid="14"/>
                                        </p:tgtEl>
                                        <p:attrNameLst>
                                          <p:attrName>r</p:attrName>
                                        </p:attrNameLst>
                                      </p:cBhvr>
                                    </p:animRot>
                                  </p:childTnLst>
                                </p:cTn>
                              </p:par>
                            </p:childTnLst>
                          </p:cTn>
                        </p:par>
                        <p:par>
                          <p:cTn id="29" fill="hold">
                            <p:stCondLst>
                              <p:cond delay="3700"/>
                            </p:stCondLst>
                            <p:childTnLst>
                              <p:par>
                                <p:cTn id="30" presetID="31"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 calcmode="lin" valueType="num">
                                      <p:cBhvr>
                                        <p:cTn id="34" dur="500" fill="hold"/>
                                        <p:tgtEl>
                                          <p:spTgt spid="18"/>
                                        </p:tgtEl>
                                        <p:attrNameLst>
                                          <p:attrName>style.rotation</p:attrName>
                                        </p:attrNameLst>
                                      </p:cBhvr>
                                      <p:tavLst>
                                        <p:tav tm="0">
                                          <p:val>
                                            <p:fltVal val="90"/>
                                          </p:val>
                                        </p:tav>
                                        <p:tav tm="100000">
                                          <p:val>
                                            <p:fltVal val="0"/>
                                          </p:val>
                                        </p:tav>
                                      </p:tavLst>
                                    </p:anim>
                                    <p:animEffect transition="in" filter="fade">
                                      <p:cBhvr>
                                        <p:cTn id="35" dur="500"/>
                                        <p:tgtEl>
                                          <p:spTgt spid="18"/>
                                        </p:tgtEl>
                                      </p:cBhvr>
                                    </p:animEffect>
                                  </p:childTnLst>
                                </p:cTn>
                              </p:par>
                            </p:childTnLst>
                          </p:cTn>
                        </p:par>
                        <p:par>
                          <p:cTn id="36" fill="hold">
                            <p:stCondLst>
                              <p:cond delay="42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childTnLst>
                          </p:cTn>
                        </p:par>
                        <p:par>
                          <p:cTn id="42" fill="hold">
                            <p:stCondLst>
                              <p:cond delay="4700"/>
                            </p:stCondLst>
                            <p:childTnLst>
                              <p:par>
                                <p:cTn id="43" presetID="53" presetClass="entr" presetSubtype="16"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52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00">
                <p:cTn id="55" repeatCount="indefinite" fill="hold" display="0">
                  <p:stCondLst>
                    <p:cond delay="indefinite"/>
                  </p:stCondLst>
                  <p:endCondLst>
                    <p:cond evt="onStopAudio" delay="0">
                      <p:tgtEl>
                        <p:sldTgt/>
                      </p:tgtEl>
                    </p:cond>
                  </p:endCondLst>
                </p:cTn>
                <p:tgtEl>
                  <p:spTgt spid="3"/>
                </p:tgtEl>
              </p:cMediaNode>
            </p:audio>
          </p:childTnLst>
        </p:cTn>
      </p:par>
    </p:tnLst>
    <p:bldLst>
      <p:bldP spid="5" grpId="0" animBg="1"/>
      <p:bldP spid="2" grpId="0" animBg="1"/>
      <p:bldP spid="14" grpId="0"/>
      <p:bldP spid="18" grpId="0"/>
      <p:bldP spid="13" grpId="0" animBg="1"/>
      <p:bldP spid="15" grpId="0"/>
      <p:bldP spid="16" grpId="0"/>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研究思路</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圆角矩形 5"/>
          <p:cNvSpPr/>
          <p:nvPr/>
        </p:nvSpPr>
        <p:spPr>
          <a:xfrm>
            <a:off x="827584" y="4155926"/>
            <a:ext cx="1440160" cy="504056"/>
          </a:xfrm>
          <a:prstGeom prst="roundRect">
            <a:avLst>
              <a:gd name="adj" fmla="val 1918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思路一</a:t>
            </a:r>
          </a:p>
        </p:txBody>
      </p:sp>
      <p:sp>
        <p:nvSpPr>
          <p:cNvPr id="8" name="圆角矩形 7"/>
          <p:cNvSpPr/>
          <p:nvPr/>
        </p:nvSpPr>
        <p:spPr>
          <a:xfrm>
            <a:off x="2003715" y="3243824"/>
            <a:ext cx="1440160" cy="504056"/>
          </a:xfrm>
          <a:prstGeom prst="roundRect">
            <a:avLst>
              <a:gd name="adj" fmla="val 1918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思路二</a:t>
            </a:r>
          </a:p>
        </p:txBody>
      </p:sp>
      <p:sp>
        <p:nvSpPr>
          <p:cNvPr id="9" name="圆角矩形 8"/>
          <p:cNvSpPr/>
          <p:nvPr/>
        </p:nvSpPr>
        <p:spPr>
          <a:xfrm>
            <a:off x="3179846" y="2331723"/>
            <a:ext cx="1440160" cy="504056"/>
          </a:xfrm>
          <a:prstGeom prst="roundRect">
            <a:avLst>
              <a:gd name="adj" fmla="val 1918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思路三</a:t>
            </a:r>
          </a:p>
        </p:txBody>
      </p:sp>
      <p:sp>
        <p:nvSpPr>
          <p:cNvPr id="10" name="圆角矩形 9"/>
          <p:cNvSpPr/>
          <p:nvPr/>
        </p:nvSpPr>
        <p:spPr>
          <a:xfrm>
            <a:off x="4355976" y="1419622"/>
            <a:ext cx="1440160" cy="504056"/>
          </a:xfrm>
          <a:prstGeom prst="roundRect">
            <a:avLst>
              <a:gd name="adj" fmla="val 1918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思路四</a:t>
            </a:r>
          </a:p>
        </p:txBody>
      </p:sp>
      <p:sp>
        <p:nvSpPr>
          <p:cNvPr id="11" name="文本框 7"/>
          <p:cNvSpPr txBox="1">
            <a:spLocks noChangeArrowheads="1"/>
          </p:cNvSpPr>
          <p:nvPr/>
        </p:nvSpPr>
        <p:spPr bwMode="auto">
          <a:xfrm>
            <a:off x="2339752" y="3939902"/>
            <a:ext cx="266429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此处添加说明文字添加说明文字添加说明文字此处添加说明文字此处添加说明文字</a:t>
            </a:r>
          </a:p>
        </p:txBody>
      </p:sp>
      <p:sp>
        <p:nvSpPr>
          <p:cNvPr id="12" name="文本框 11"/>
          <p:cNvSpPr txBox="1">
            <a:spLocks noChangeArrowheads="1"/>
          </p:cNvSpPr>
          <p:nvPr/>
        </p:nvSpPr>
        <p:spPr bwMode="auto">
          <a:xfrm>
            <a:off x="3491880" y="3075806"/>
            <a:ext cx="266429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此处添加说明文字添加说明文字添加说明文字此处添加说明文字此处添加说明文字</a:t>
            </a:r>
          </a:p>
        </p:txBody>
      </p:sp>
      <p:sp>
        <p:nvSpPr>
          <p:cNvPr id="13" name="文本框 7"/>
          <p:cNvSpPr txBox="1">
            <a:spLocks noChangeArrowheads="1"/>
          </p:cNvSpPr>
          <p:nvPr/>
        </p:nvSpPr>
        <p:spPr bwMode="auto">
          <a:xfrm>
            <a:off x="4716016" y="2103698"/>
            <a:ext cx="266429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此处添加说明文字添加说明文字添加说明文字此处添加说明文字此处添加说明文字</a:t>
            </a:r>
          </a:p>
        </p:txBody>
      </p:sp>
      <p:sp>
        <p:nvSpPr>
          <p:cNvPr id="14" name="文本框 7"/>
          <p:cNvSpPr txBox="1">
            <a:spLocks noChangeArrowheads="1"/>
          </p:cNvSpPr>
          <p:nvPr/>
        </p:nvSpPr>
        <p:spPr bwMode="auto">
          <a:xfrm>
            <a:off x="5868144" y="1239602"/>
            <a:ext cx="2664296"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此处添加说明文字添加说明文字添加说明文字此处添加说明文字此处添加说明文字</a:t>
            </a:r>
          </a:p>
        </p:txBody>
      </p:sp>
      <p:sp>
        <p:nvSpPr>
          <p:cNvPr id="15" name="圆角右箭头 14"/>
          <p:cNvSpPr/>
          <p:nvPr/>
        </p:nvSpPr>
        <p:spPr>
          <a:xfrm>
            <a:off x="1259632" y="3507854"/>
            <a:ext cx="432048" cy="576064"/>
          </a:xfrm>
          <a:prstGeom prst="ben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圆角右箭头 15"/>
          <p:cNvSpPr/>
          <p:nvPr/>
        </p:nvSpPr>
        <p:spPr>
          <a:xfrm>
            <a:off x="2555776" y="2571750"/>
            <a:ext cx="432048" cy="576064"/>
          </a:xfrm>
          <a:prstGeom prst="ben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圆角右箭头 16"/>
          <p:cNvSpPr/>
          <p:nvPr/>
        </p:nvSpPr>
        <p:spPr>
          <a:xfrm>
            <a:off x="3851920" y="1635646"/>
            <a:ext cx="432048" cy="576064"/>
          </a:xfrm>
          <a:prstGeom prst="ben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961666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2975"/>
                            </p:stCondLst>
                            <p:childTnLst>
                              <p:par>
                                <p:cTn id="28" presetID="2" presetClass="entr" presetSubtype="2"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1+#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3475"/>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3975"/>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par>
                          <p:cTn id="42" fill="hold">
                            <p:stCondLst>
                              <p:cond delay="4475"/>
                            </p:stCondLst>
                            <p:childTnLst>
                              <p:par>
                                <p:cTn id="43" presetID="2" presetClass="entr" presetSubtype="2"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par>
                          <p:cTn id="47" fill="hold">
                            <p:stCondLst>
                              <p:cond delay="4975"/>
                            </p:stCondLst>
                            <p:childTnLst>
                              <p:par>
                                <p:cTn id="48" presetID="22" presetClass="entr" presetSubtype="8"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childTnLst>
                          </p:cTn>
                        </p:par>
                        <p:par>
                          <p:cTn id="51" fill="hold">
                            <p:stCondLst>
                              <p:cond delay="5475"/>
                            </p:stCondLst>
                            <p:childTnLst>
                              <p:par>
                                <p:cTn id="52" presetID="53" presetClass="entr" presetSubtype="16"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childTnLst>
                          </p:cTn>
                        </p:par>
                        <p:par>
                          <p:cTn id="57" fill="hold">
                            <p:stCondLst>
                              <p:cond delay="5975"/>
                            </p:stCondLst>
                            <p:childTnLst>
                              <p:par>
                                <p:cTn id="58" presetID="2" presetClass="entr" presetSubtype="2" fill="hold" grpId="0" nodeType="after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additive="base">
                                        <p:cTn id="60" dur="500" fill="hold"/>
                                        <p:tgtEl>
                                          <p:spTgt spid="9"/>
                                        </p:tgtEl>
                                        <p:attrNameLst>
                                          <p:attrName>ppt_x</p:attrName>
                                        </p:attrNameLst>
                                      </p:cBhvr>
                                      <p:tavLst>
                                        <p:tav tm="0">
                                          <p:val>
                                            <p:strVal val="1+#ppt_w/2"/>
                                          </p:val>
                                        </p:tav>
                                        <p:tav tm="100000">
                                          <p:val>
                                            <p:strVal val="#ppt_x"/>
                                          </p:val>
                                        </p:tav>
                                      </p:tavLst>
                                    </p:anim>
                                    <p:anim calcmode="lin" valueType="num">
                                      <p:cBhvr additive="base">
                                        <p:cTn id="61" dur="500" fill="hold"/>
                                        <p:tgtEl>
                                          <p:spTgt spid="9"/>
                                        </p:tgtEl>
                                        <p:attrNameLst>
                                          <p:attrName>ppt_y</p:attrName>
                                        </p:attrNameLst>
                                      </p:cBhvr>
                                      <p:tavLst>
                                        <p:tav tm="0">
                                          <p:val>
                                            <p:strVal val="#ppt_y"/>
                                          </p:val>
                                        </p:tav>
                                        <p:tav tm="100000">
                                          <p:val>
                                            <p:strVal val="#ppt_y"/>
                                          </p:val>
                                        </p:tav>
                                      </p:tavLst>
                                    </p:anim>
                                  </p:childTnLst>
                                </p:cTn>
                              </p:par>
                            </p:childTnLst>
                          </p:cTn>
                        </p:par>
                        <p:par>
                          <p:cTn id="62" fill="hold">
                            <p:stCondLst>
                              <p:cond delay="6475"/>
                            </p:stCondLst>
                            <p:childTnLst>
                              <p:par>
                                <p:cTn id="63" presetID="22" presetClass="entr" presetSubtype="8"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975"/>
                            </p:stCondLst>
                            <p:childTnLst>
                              <p:par>
                                <p:cTn id="67" presetID="53" presetClass="entr" presetSubtype="16"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p:cTn id="69" dur="500" fill="hold"/>
                                        <p:tgtEl>
                                          <p:spTgt spid="17"/>
                                        </p:tgtEl>
                                        <p:attrNameLst>
                                          <p:attrName>ppt_w</p:attrName>
                                        </p:attrNameLst>
                                      </p:cBhvr>
                                      <p:tavLst>
                                        <p:tav tm="0">
                                          <p:val>
                                            <p:fltVal val="0"/>
                                          </p:val>
                                        </p:tav>
                                        <p:tav tm="100000">
                                          <p:val>
                                            <p:strVal val="#ppt_w"/>
                                          </p:val>
                                        </p:tav>
                                      </p:tavLst>
                                    </p:anim>
                                    <p:anim calcmode="lin" valueType="num">
                                      <p:cBhvr>
                                        <p:cTn id="70" dur="500" fill="hold"/>
                                        <p:tgtEl>
                                          <p:spTgt spid="17"/>
                                        </p:tgtEl>
                                        <p:attrNameLst>
                                          <p:attrName>ppt_h</p:attrName>
                                        </p:attrNameLst>
                                      </p:cBhvr>
                                      <p:tavLst>
                                        <p:tav tm="0">
                                          <p:val>
                                            <p:fltVal val="0"/>
                                          </p:val>
                                        </p:tav>
                                        <p:tav tm="100000">
                                          <p:val>
                                            <p:strVal val="#ppt_h"/>
                                          </p:val>
                                        </p:tav>
                                      </p:tavLst>
                                    </p:anim>
                                    <p:animEffect transition="in" filter="fade">
                                      <p:cBhvr>
                                        <p:cTn id="71" dur="500"/>
                                        <p:tgtEl>
                                          <p:spTgt spid="17"/>
                                        </p:tgtEl>
                                      </p:cBhvr>
                                    </p:animEffect>
                                  </p:childTnLst>
                                </p:cTn>
                              </p:par>
                            </p:childTnLst>
                          </p:cTn>
                        </p:par>
                        <p:par>
                          <p:cTn id="72" fill="hold">
                            <p:stCondLst>
                              <p:cond delay="7475"/>
                            </p:stCondLst>
                            <p:childTnLst>
                              <p:par>
                                <p:cTn id="73" presetID="2" presetClass="entr" presetSubtype="2" fill="hold" grpId="0" nodeType="after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1+#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childTnLst>
                          </p:cTn>
                        </p:par>
                        <p:par>
                          <p:cTn id="77" fill="hold">
                            <p:stCondLst>
                              <p:cond delay="7975"/>
                            </p:stCondLst>
                            <p:childTnLst>
                              <p:par>
                                <p:cTn id="78" presetID="22" presetClass="entr" presetSubtype="8"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left)">
                                      <p:cBhvr>
                                        <p:cTn id="8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6" grpId="0" animBg="1"/>
      <p:bldP spid="8" grpId="0" animBg="1"/>
      <p:bldP spid="9" grpId="0" animBg="1"/>
      <p:bldP spid="10" grpId="0" animBg="1"/>
      <p:bldP spid="11" grpId="0"/>
      <p:bldP spid="12" grpId="0"/>
      <p:bldP spid="13" grpId="0"/>
      <p:bldP spid="14" grpId="0"/>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研究方法</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30" name="组合 29"/>
          <p:cNvGrpSpPr/>
          <p:nvPr/>
        </p:nvGrpSpPr>
        <p:grpSpPr>
          <a:xfrm>
            <a:off x="755576" y="1908213"/>
            <a:ext cx="2262856" cy="2762485"/>
            <a:chOff x="957524" y="1596571"/>
            <a:chExt cx="2468570" cy="3013620"/>
          </a:xfrm>
        </p:grpSpPr>
        <p:sp>
          <p:nvSpPr>
            <p:cNvPr id="31" name="任意多边形 30"/>
            <p:cNvSpPr/>
            <p:nvPr/>
          </p:nvSpPr>
          <p:spPr>
            <a:xfrm rot="2526481" flipH="1">
              <a:off x="957524" y="1596571"/>
              <a:ext cx="2358286" cy="3013620"/>
            </a:xfrm>
            <a:custGeom>
              <a:avLst/>
              <a:gdLst>
                <a:gd name="connsiteX0" fmla="*/ 2806420 w 3359925"/>
                <a:gd name="connsiteY0" fmla="*/ 433639 h 4294428"/>
                <a:gd name="connsiteX1" fmla="*/ 2926287 w 3359925"/>
                <a:gd name="connsiteY1" fmla="*/ 2806421 h 4294428"/>
                <a:gd name="connsiteX2" fmla="*/ 2238926 w 3359925"/>
                <a:gd name="connsiteY2" fmla="*/ 3264536 h 4294428"/>
                <a:gd name="connsiteX3" fmla="*/ 2110490 w 3359925"/>
                <a:gd name="connsiteY3" fmla="*/ 3302855 h 4294428"/>
                <a:gd name="connsiteX4" fmla="*/ 2110489 w 3359925"/>
                <a:gd name="connsiteY4" fmla="*/ 3957010 h 4294428"/>
                <a:gd name="connsiteX5" fmla="*/ 1773071 w 3359925"/>
                <a:gd name="connsiteY5" fmla="*/ 4294428 h 4294428"/>
                <a:gd name="connsiteX6" fmla="*/ 1773072 w 3359925"/>
                <a:gd name="connsiteY6" fmla="*/ 4294427 h 4294428"/>
                <a:gd name="connsiteX7" fmla="*/ 1435654 w 3359925"/>
                <a:gd name="connsiteY7" fmla="*/ 3957009 h 4294428"/>
                <a:gd name="connsiteX8" fmla="*/ 1435654 w 3359925"/>
                <a:gd name="connsiteY8" fmla="*/ 3341898 h 4294428"/>
                <a:gd name="connsiteX9" fmla="*/ 1283535 w 3359925"/>
                <a:gd name="connsiteY9" fmla="*/ 3312800 h 4294428"/>
                <a:gd name="connsiteX10" fmla="*/ 553505 w 3359925"/>
                <a:gd name="connsiteY10" fmla="*/ 2926288 h 4294428"/>
                <a:gd name="connsiteX11" fmla="*/ 433638 w 3359925"/>
                <a:gd name="connsiteY11" fmla="*/ 553506 h 4294428"/>
                <a:gd name="connsiteX12" fmla="*/ 2806420 w 3359925"/>
                <a:gd name="connsiteY12" fmla="*/ 433639 h 4294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9925" h="4294428">
                  <a:moveTo>
                    <a:pt x="2806420" y="433639"/>
                  </a:moveTo>
                  <a:cubicBezTo>
                    <a:pt x="3494746" y="1055764"/>
                    <a:pt x="3548413" y="2118095"/>
                    <a:pt x="2926287" y="2806421"/>
                  </a:cubicBezTo>
                  <a:cubicBezTo>
                    <a:pt x="2731873" y="3021523"/>
                    <a:pt x="2494470" y="3174647"/>
                    <a:pt x="2238926" y="3264536"/>
                  </a:cubicBezTo>
                  <a:lnTo>
                    <a:pt x="2110490" y="3302855"/>
                  </a:lnTo>
                  <a:lnTo>
                    <a:pt x="2110489" y="3957010"/>
                  </a:lnTo>
                  <a:cubicBezTo>
                    <a:pt x="2110489" y="4143361"/>
                    <a:pt x="1959422" y="4294428"/>
                    <a:pt x="1773071" y="4294428"/>
                  </a:cubicBezTo>
                  <a:lnTo>
                    <a:pt x="1773072" y="4294427"/>
                  </a:lnTo>
                  <a:cubicBezTo>
                    <a:pt x="1586721" y="4294427"/>
                    <a:pt x="1435654" y="4143360"/>
                    <a:pt x="1435654" y="3957009"/>
                  </a:cubicBezTo>
                  <a:lnTo>
                    <a:pt x="1435654" y="3341898"/>
                  </a:lnTo>
                  <a:lnTo>
                    <a:pt x="1283535" y="3312800"/>
                  </a:lnTo>
                  <a:cubicBezTo>
                    <a:pt x="1020233" y="3249121"/>
                    <a:pt x="768607" y="3120702"/>
                    <a:pt x="553505" y="2926288"/>
                  </a:cubicBezTo>
                  <a:cubicBezTo>
                    <a:pt x="-134821" y="2304163"/>
                    <a:pt x="-188488" y="1241832"/>
                    <a:pt x="433638" y="553506"/>
                  </a:cubicBezTo>
                  <a:cubicBezTo>
                    <a:pt x="1055763" y="-134821"/>
                    <a:pt x="2118094" y="-188487"/>
                    <a:pt x="2806420" y="433639"/>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02" tIns="46202" rIns="92402" bIns="46202" anchor="ctr"/>
            <a:lstStyle/>
            <a:p>
              <a:pPr algn="ctr">
                <a:defRPr/>
              </a:pPr>
              <a:endParaRPr lang="zh-CN" altLang="en-US" sz="1815"/>
            </a:p>
          </p:txBody>
        </p:sp>
        <p:sp>
          <p:nvSpPr>
            <p:cNvPr id="32" name="椭圆 31"/>
            <p:cNvSpPr/>
            <p:nvPr/>
          </p:nvSpPr>
          <p:spPr>
            <a:xfrm flipH="1">
              <a:off x="1293945" y="1774825"/>
              <a:ext cx="2132149" cy="213125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02" tIns="46202" rIns="92402" bIns="46202" anchor="ctr"/>
            <a:lstStyle/>
            <a:p>
              <a:pPr algn="ctr">
                <a:defRPr/>
              </a:pPr>
              <a:endParaRPr lang="zh-CN" altLang="en-US" sz="1815"/>
            </a:p>
          </p:txBody>
        </p:sp>
      </p:grpSp>
      <p:sp>
        <p:nvSpPr>
          <p:cNvPr id="33" name="文本框 10"/>
          <p:cNvSpPr txBox="1"/>
          <p:nvPr/>
        </p:nvSpPr>
        <p:spPr>
          <a:xfrm flipH="1">
            <a:off x="1371944" y="2570899"/>
            <a:ext cx="1241294" cy="955081"/>
          </a:xfrm>
          <a:prstGeom prst="rect">
            <a:avLst/>
          </a:prstGeom>
          <a:noFill/>
        </p:spPr>
        <p:txBody>
          <a:bodyPr wrap="square" lIns="92402" tIns="46202" rIns="92402" bIns="46202">
            <a:spAutoFit/>
          </a:bodyPr>
          <a:lstStyle/>
          <a:p>
            <a:pPr algn="ctr">
              <a:defRPr/>
            </a:pPr>
            <a:r>
              <a:rPr lang="zh-CN" altLang="en-US" sz="2800" b="1" dirty="0">
                <a:solidFill>
                  <a:schemeClr val="accent5">
                    <a:lumMod val="75000"/>
                  </a:schemeClr>
                </a:solidFill>
                <a:latin typeface="微软雅黑" pitchFamily="34" charset="-122"/>
                <a:ea typeface="微软雅黑" pitchFamily="34" charset="-122"/>
                <a:cs typeface="Aharoni" panose="02010803020104030203" pitchFamily="2" charset="-79"/>
              </a:rPr>
              <a:t>研究方法</a:t>
            </a:r>
          </a:p>
        </p:txBody>
      </p:sp>
      <p:sp>
        <p:nvSpPr>
          <p:cNvPr id="34" name="椭圆 33"/>
          <p:cNvSpPr/>
          <p:nvPr/>
        </p:nvSpPr>
        <p:spPr>
          <a:xfrm>
            <a:off x="3579895" y="1313667"/>
            <a:ext cx="647365" cy="64736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100" dirty="0">
                <a:solidFill>
                  <a:schemeClr val="bg1"/>
                </a:solidFill>
                <a:latin typeface="微软雅黑" pitchFamily="34" charset="-122"/>
                <a:ea typeface="微软雅黑" pitchFamily="34" charset="-122"/>
              </a:rPr>
              <a:t>添加</a:t>
            </a:r>
            <a:endParaRPr lang="en-US" altLang="zh-CN" sz="1100" dirty="0">
              <a:solidFill>
                <a:schemeClr val="bg1"/>
              </a:solidFill>
              <a:latin typeface="微软雅黑" pitchFamily="34" charset="-122"/>
              <a:ea typeface="微软雅黑" pitchFamily="34" charset="-122"/>
            </a:endParaRPr>
          </a:p>
          <a:p>
            <a:pPr algn="ctr">
              <a:defRPr/>
            </a:pPr>
            <a:r>
              <a:rPr lang="zh-CN" altLang="en-US" sz="1100" dirty="0">
                <a:solidFill>
                  <a:schemeClr val="bg1"/>
                </a:solidFill>
                <a:latin typeface="微软雅黑" pitchFamily="34" charset="-122"/>
                <a:ea typeface="微软雅黑" pitchFamily="34" charset="-122"/>
              </a:rPr>
              <a:t>标题</a:t>
            </a:r>
          </a:p>
        </p:txBody>
      </p:sp>
      <p:sp>
        <p:nvSpPr>
          <p:cNvPr id="35" name="椭圆 34"/>
          <p:cNvSpPr/>
          <p:nvPr/>
        </p:nvSpPr>
        <p:spPr>
          <a:xfrm>
            <a:off x="3579895" y="2213081"/>
            <a:ext cx="647365" cy="6473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100" dirty="0">
                <a:solidFill>
                  <a:schemeClr val="bg1"/>
                </a:solidFill>
                <a:latin typeface="微软雅黑" pitchFamily="34" charset="-122"/>
                <a:ea typeface="微软雅黑" pitchFamily="34" charset="-122"/>
              </a:rPr>
              <a:t>添加</a:t>
            </a:r>
            <a:endParaRPr lang="en-US" altLang="zh-CN" sz="1100" dirty="0">
              <a:solidFill>
                <a:schemeClr val="bg1"/>
              </a:solidFill>
              <a:latin typeface="微软雅黑" pitchFamily="34" charset="-122"/>
              <a:ea typeface="微软雅黑" pitchFamily="34" charset="-122"/>
            </a:endParaRPr>
          </a:p>
          <a:p>
            <a:pPr algn="ctr">
              <a:defRPr/>
            </a:pPr>
            <a:r>
              <a:rPr lang="zh-CN" altLang="en-US" sz="1100" dirty="0">
                <a:solidFill>
                  <a:schemeClr val="bg1"/>
                </a:solidFill>
                <a:latin typeface="微软雅黑" pitchFamily="34" charset="-122"/>
                <a:ea typeface="微软雅黑" pitchFamily="34" charset="-122"/>
              </a:rPr>
              <a:t>标题</a:t>
            </a:r>
          </a:p>
        </p:txBody>
      </p:sp>
      <p:sp>
        <p:nvSpPr>
          <p:cNvPr id="36" name="椭圆 35"/>
          <p:cNvSpPr/>
          <p:nvPr/>
        </p:nvSpPr>
        <p:spPr>
          <a:xfrm>
            <a:off x="3579895" y="3112495"/>
            <a:ext cx="647365" cy="64736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100" dirty="0">
                <a:solidFill>
                  <a:schemeClr val="bg1"/>
                </a:solidFill>
                <a:latin typeface="微软雅黑" pitchFamily="34" charset="-122"/>
                <a:ea typeface="微软雅黑" pitchFamily="34" charset="-122"/>
              </a:rPr>
              <a:t>添加</a:t>
            </a:r>
            <a:endParaRPr lang="en-US" altLang="zh-CN" sz="1100" dirty="0">
              <a:solidFill>
                <a:schemeClr val="bg1"/>
              </a:solidFill>
              <a:latin typeface="微软雅黑" pitchFamily="34" charset="-122"/>
              <a:ea typeface="微软雅黑" pitchFamily="34" charset="-122"/>
            </a:endParaRPr>
          </a:p>
          <a:p>
            <a:pPr algn="ctr">
              <a:defRPr/>
            </a:pPr>
            <a:r>
              <a:rPr lang="zh-CN" altLang="en-US" sz="1100" dirty="0">
                <a:solidFill>
                  <a:schemeClr val="bg1"/>
                </a:solidFill>
                <a:latin typeface="微软雅黑" pitchFamily="34" charset="-122"/>
                <a:ea typeface="微软雅黑" pitchFamily="34" charset="-122"/>
              </a:rPr>
              <a:t>标题</a:t>
            </a:r>
          </a:p>
        </p:txBody>
      </p:sp>
      <p:sp>
        <p:nvSpPr>
          <p:cNvPr id="37" name="椭圆 36"/>
          <p:cNvSpPr/>
          <p:nvPr/>
        </p:nvSpPr>
        <p:spPr>
          <a:xfrm>
            <a:off x="3579895" y="4011910"/>
            <a:ext cx="647365" cy="64736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1100" dirty="0">
                <a:solidFill>
                  <a:schemeClr val="bg1"/>
                </a:solidFill>
                <a:latin typeface="微软雅黑" pitchFamily="34" charset="-122"/>
                <a:ea typeface="微软雅黑" pitchFamily="34" charset="-122"/>
              </a:rPr>
              <a:t>添加</a:t>
            </a:r>
            <a:endParaRPr lang="en-US" altLang="zh-CN" sz="1100" dirty="0">
              <a:solidFill>
                <a:schemeClr val="bg1"/>
              </a:solidFill>
              <a:latin typeface="微软雅黑" pitchFamily="34" charset="-122"/>
              <a:ea typeface="微软雅黑" pitchFamily="34" charset="-122"/>
            </a:endParaRPr>
          </a:p>
          <a:p>
            <a:pPr algn="ctr">
              <a:defRPr/>
            </a:pPr>
            <a:r>
              <a:rPr lang="zh-CN" altLang="en-US" sz="1100" dirty="0">
                <a:solidFill>
                  <a:schemeClr val="bg1"/>
                </a:solidFill>
                <a:latin typeface="微软雅黑" pitchFamily="34" charset="-122"/>
                <a:ea typeface="微软雅黑" pitchFamily="34" charset="-122"/>
              </a:rPr>
              <a:t>标题</a:t>
            </a:r>
          </a:p>
        </p:txBody>
      </p:sp>
      <p:sp>
        <p:nvSpPr>
          <p:cNvPr id="38" name="Rectangle 5">
            <a:hlinkClick r:id="rId5"/>
          </p:cNvPr>
          <p:cNvSpPr>
            <a:spLocks noChangeArrowheads="1"/>
          </p:cNvSpPr>
          <p:nvPr/>
        </p:nvSpPr>
        <p:spPr bwMode="gray">
          <a:xfrm>
            <a:off x="4398882" y="1221964"/>
            <a:ext cx="3881518" cy="78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99000" rIns="132000" bIns="66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eaLnBrk="1" hangingPunct="1">
              <a:lnSpc>
                <a:spcPct val="150000"/>
              </a:lnSpc>
              <a:spcBef>
                <a:spcPct val="0"/>
              </a:spcBef>
              <a:spcAft>
                <a:spcPct val="40000"/>
              </a:spcAft>
              <a:buClr>
                <a:schemeClr val="tx1"/>
              </a:buClr>
              <a:buNone/>
            </a:pPr>
            <a:r>
              <a:rPr lang="zh-CN" altLang="en-US" sz="1283"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r>
              <a:rPr lang="zh-CN" altLang="en-US" sz="1283" dirty="0">
                <a:solidFill>
                  <a:prstClr val="black">
                    <a:lumMod val="75000"/>
                    <a:lumOff val="25000"/>
                  </a:prstClr>
                </a:solidFill>
                <a:latin typeface="微软雅黑" pitchFamily="34" charset="-122"/>
                <a:ea typeface="微软雅黑" pitchFamily="34" charset="-122"/>
              </a:rPr>
              <a:t>字根据需要添加适当的文字</a:t>
            </a:r>
            <a:endParaRPr lang="en-US" altLang="zh-CN" sz="1283" noProof="1">
              <a:solidFill>
                <a:srgbClr val="333333"/>
              </a:solidFill>
              <a:cs typeface="Arial" charset="0"/>
            </a:endParaRPr>
          </a:p>
        </p:txBody>
      </p:sp>
      <p:sp>
        <p:nvSpPr>
          <p:cNvPr id="39" name="Rectangle 5">
            <a:hlinkClick r:id="rId5"/>
          </p:cNvPr>
          <p:cNvSpPr>
            <a:spLocks noChangeArrowheads="1"/>
          </p:cNvSpPr>
          <p:nvPr/>
        </p:nvSpPr>
        <p:spPr bwMode="gray">
          <a:xfrm>
            <a:off x="4398882" y="2142726"/>
            <a:ext cx="3881518" cy="78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99000" rIns="132000" bIns="66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eaLnBrk="1" hangingPunct="1">
              <a:lnSpc>
                <a:spcPct val="150000"/>
              </a:lnSpc>
              <a:spcBef>
                <a:spcPct val="0"/>
              </a:spcBef>
              <a:spcAft>
                <a:spcPct val="40000"/>
              </a:spcAft>
              <a:buClr>
                <a:schemeClr val="tx1"/>
              </a:buClr>
              <a:buNone/>
            </a:pPr>
            <a:r>
              <a:rPr lang="zh-CN" altLang="en-US" sz="1283"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r>
              <a:rPr lang="zh-CN" altLang="en-US" sz="1283" dirty="0">
                <a:solidFill>
                  <a:prstClr val="black">
                    <a:lumMod val="75000"/>
                    <a:lumOff val="25000"/>
                  </a:prstClr>
                </a:solidFill>
                <a:latin typeface="微软雅黑" pitchFamily="34" charset="-122"/>
                <a:ea typeface="微软雅黑" pitchFamily="34" charset="-122"/>
              </a:rPr>
              <a:t>字根据需要添加适当的文字</a:t>
            </a:r>
            <a:endParaRPr lang="en-US" altLang="zh-CN" sz="1283" noProof="1">
              <a:solidFill>
                <a:srgbClr val="333333"/>
              </a:solidFill>
              <a:cs typeface="Arial" charset="0"/>
            </a:endParaRPr>
          </a:p>
        </p:txBody>
      </p:sp>
      <p:sp>
        <p:nvSpPr>
          <p:cNvPr id="40" name="Rectangle 5">
            <a:hlinkClick r:id="rId5"/>
          </p:cNvPr>
          <p:cNvSpPr>
            <a:spLocks noChangeArrowheads="1"/>
          </p:cNvSpPr>
          <p:nvPr/>
        </p:nvSpPr>
        <p:spPr bwMode="gray">
          <a:xfrm>
            <a:off x="4398882" y="3004162"/>
            <a:ext cx="3881518" cy="78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99000" rIns="132000" bIns="66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eaLnBrk="1" hangingPunct="1">
              <a:lnSpc>
                <a:spcPct val="150000"/>
              </a:lnSpc>
              <a:spcBef>
                <a:spcPct val="0"/>
              </a:spcBef>
              <a:spcAft>
                <a:spcPct val="40000"/>
              </a:spcAft>
              <a:buClr>
                <a:schemeClr val="tx1"/>
              </a:buClr>
              <a:buNone/>
            </a:pPr>
            <a:r>
              <a:rPr lang="zh-CN" altLang="en-US" sz="1283"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r>
              <a:rPr lang="zh-CN" altLang="en-US" sz="1283" dirty="0">
                <a:solidFill>
                  <a:prstClr val="black">
                    <a:lumMod val="75000"/>
                    <a:lumOff val="25000"/>
                  </a:prstClr>
                </a:solidFill>
                <a:latin typeface="微软雅黑" pitchFamily="34" charset="-122"/>
                <a:ea typeface="微软雅黑" pitchFamily="34" charset="-122"/>
              </a:rPr>
              <a:t>字根据需要添加适当的文字</a:t>
            </a:r>
            <a:endParaRPr lang="en-US" altLang="zh-CN" sz="1283" noProof="1">
              <a:solidFill>
                <a:srgbClr val="333333"/>
              </a:solidFill>
              <a:cs typeface="Arial" charset="0"/>
            </a:endParaRPr>
          </a:p>
        </p:txBody>
      </p:sp>
      <p:sp>
        <p:nvSpPr>
          <p:cNvPr id="41" name="Rectangle 5">
            <a:hlinkClick r:id="rId5"/>
          </p:cNvPr>
          <p:cNvSpPr>
            <a:spLocks noChangeArrowheads="1"/>
          </p:cNvSpPr>
          <p:nvPr/>
        </p:nvSpPr>
        <p:spPr bwMode="gray">
          <a:xfrm>
            <a:off x="4398882" y="3941555"/>
            <a:ext cx="3881518" cy="78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99000" rIns="132000" bIns="66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eaLnBrk="1" hangingPunct="1">
              <a:lnSpc>
                <a:spcPct val="150000"/>
              </a:lnSpc>
              <a:spcBef>
                <a:spcPct val="0"/>
              </a:spcBef>
              <a:spcAft>
                <a:spcPct val="40000"/>
              </a:spcAft>
              <a:buClr>
                <a:schemeClr val="tx1"/>
              </a:buClr>
              <a:buNone/>
            </a:pPr>
            <a:r>
              <a:rPr lang="zh-CN" altLang="en-US" sz="1283"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r>
              <a:rPr lang="zh-CN" altLang="en-US" sz="1283" dirty="0">
                <a:solidFill>
                  <a:prstClr val="black">
                    <a:lumMod val="75000"/>
                    <a:lumOff val="25000"/>
                  </a:prstClr>
                </a:solidFill>
                <a:latin typeface="微软雅黑" pitchFamily="34" charset="-122"/>
                <a:ea typeface="微软雅黑" pitchFamily="34" charset="-122"/>
              </a:rPr>
              <a:t>字根据需要添加适当的文字</a:t>
            </a:r>
            <a:endParaRPr lang="en-US" altLang="zh-CN" sz="1283" noProof="1">
              <a:solidFill>
                <a:srgbClr val="333333"/>
              </a:solidFill>
              <a:cs typeface="Arial" charset="0"/>
            </a:endParaRPr>
          </a:p>
        </p:txBody>
      </p:sp>
    </p:spTree>
    <p:extLst>
      <p:ext uri="{BB962C8B-B14F-4D97-AF65-F5344CB8AC3E}">
        <p14:creationId xmlns:p14="http://schemas.microsoft.com/office/powerpoint/2010/main" val="3974417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2975"/>
                            </p:stCondLst>
                            <p:childTnLst>
                              <p:par>
                                <p:cTn id="28" presetID="52" presetClass="entr" presetSubtype="0"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Scale>
                                      <p:cBhvr>
                                        <p:cTn id="30"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0"/>
                                        </p:tgtEl>
                                        <p:attrNameLst>
                                          <p:attrName>ppt_x</p:attrName>
                                          <p:attrName>ppt_y</p:attrName>
                                        </p:attrNameLst>
                                      </p:cBhvr>
                                    </p:animMotion>
                                    <p:animEffect transition="in" filter="fade">
                                      <p:cBhvr>
                                        <p:cTn id="32" dur="1000"/>
                                        <p:tgtEl>
                                          <p:spTgt spid="30"/>
                                        </p:tgtEl>
                                      </p:cBhvr>
                                    </p:animEffect>
                                  </p:childTnLst>
                                </p:cTn>
                              </p:par>
                            </p:childTnLst>
                          </p:cTn>
                        </p:par>
                        <p:par>
                          <p:cTn id="33" fill="hold">
                            <p:stCondLst>
                              <p:cond delay="3975"/>
                            </p:stCondLst>
                            <p:childTnLst>
                              <p:par>
                                <p:cTn id="34" presetID="31"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 calcmode="lin" valueType="num">
                                      <p:cBhvr>
                                        <p:cTn id="38" dur="500" fill="hold"/>
                                        <p:tgtEl>
                                          <p:spTgt spid="33"/>
                                        </p:tgtEl>
                                        <p:attrNameLst>
                                          <p:attrName>style.rotation</p:attrName>
                                        </p:attrNameLst>
                                      </p:cBhvr>
                                      <p:tavLst>
                                        <p:tav tm="0">
                                          <p:val>
                                            <p:fltVal val="90"/>
                                          </p:val>
                                        </p:tav>
                                        <p:tav tm="100000">
                                          <p:val>
                                            <p:fltVal val="0"/>
                                          </p:val>
                                        </p:tav>
                                      </p:tavLst>
                                    </p:anim>
                                    <p:animEffect transition="in" filter="fade">
                                      <p:cBhvr>
                                        <p:cTn id="39" dur="500"/>
                                        <p:tgtEl>
                                          <p:spTgt spid="33"/>
                                        </p:tgtEl>
                                      </p:cBhvr>
                                    </p:animEffect>
                                  </p:childTnLst>
                                </p:cTn>
                              </p:par>
                            </p:childTnLst>
                          </p:cTn>
                        </p:par>
                        <p:par>
                          <p:cTn id="40" fill="hold">
                            <p:stCondLst>
                              <p:cond delay="4475"/>
                            </p:stCondLst>
                            <p:childTnLst>
                              <p:par>
                                <p:cTn id="41" presetID="53" presetClass="entr" presetSubtype="16"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childTnLst>
                          </p:cTn>
                        </p:par>
                        <p:par>
                          <p:cTn id="46" fill="hold">
                            <p:stCondLst>
                              <p:cond delay="4975"/>
                            </p:stCondLst>
                            <p:childTnLst>
                              <p:par>
                                <p:cTn id="47" presetID="22" presetClass="entr" presetSubtype="8"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par>
                          <p:cTn id="50" fill="hold">
                            <p:stCondLst>
                              <p:cond delay="5475"/>
                            </p:stCondLst>
                            <p:childTnLst>
                              <p:par>
                                <p:cTn id="51" presetID="53" presetClass="entr" presetSubtype="16"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par>
                          <p:cTn id="56" fill="hold">
                            <p:stCondLst>
                              <p:cond delay="5975"/>
                            </p:stCondLst>
                            <p:childTnLst>
                              <p:par>
                                <p:cTn id="57" presetID="22" presetClass="entr" presetSubtype="8" fill="hold" grpId="0" nodeType="after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475"/>
                            </p:stCondLst>
                            <p:childTnLst>
                              <p:par>
                                <p:cTn id="61" presetID="53" presetClass="entr" presetSubtype="16"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childTnLst>
                          </p:cTn>
                        </p:par>
                        <p:par>
                          <p:cTn id="66" fill="hold">
                            <p:stCondLst>
                              <p:cond delay="6975"/>
                            </p:stCondLst>
                            <p:childTnLst>
                              <p:par>
                                <p:cTn id="67" presetID="22" presetClass="entr" presetSubtype="8"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left)">
                                      <p:cBhvr>
                                        <p:cTn id="69" dur="500"/>
                                        <p:tgtEl>
                                          <p:spTgt spid="40"/>
                                        </p:tgtEl>
                                      </p:cBhvr>
                                    </p:animEffect>
                                  </p:childTnLst>
                                </p:cTn>
                              </p:par>
                            </p:childTnLst>
                          </p:cTn>
                        </p:par>
                        <p:par>
                          <p:cTn id="70" fill="hold">
                            <p:stCondLst>
                              <p:cond delay="7475"/>
                            </p:stCondLst>
                            <p:childTnLst>
                              <p:par>
                                <p:cTn id="71" presetID="53" presetClass="entr" presetSubtype="16"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p:cTn id="73" dur="500" fill="hold"/>
                                        <p:tgtEl>
                                          <p:spTgt spid="37"/>
                                        </p:tgtEl>
                                        <p:attrNameLst>
                                          <p:attrName>ppt_w</p:attrName>
                                        </p:attrNameLst>
                                      </p:cBhvr>
                                      <p:tavLst>
                                        <p:tav tm="0">
                                          <p:val>
                                            <p:fltVal val="0"/>
                                          </p:val>
                                        </p:tav>
                                        <p:tav tm="100000">
                                          <p:val>
                                            <p:strVal val="#ppt_w"/>
                                          </p:val>
                                        </p:tav>
                                      </p:tavLst>
                                    </p:anim>
                                    <p:anim calcmode="lin" valueType="num">
                                      <p:cBhvr>
                                        <p:cTn id="74" dur="500" fill="hold"/>
                                        <p:tgtEl>
                                          <p:spTgt spid="37"/>
                                        </p:tgtEl>
                                        <p:attrNameLst>
                                          <p:attrName>ppt_h</p:attrName>
                                        </p:attrNameLst>
                                      </p:cBhvr>
                                      <p:tavLst>
                                        <p:tav tm="0">
                                          <p:val>
                                            <p:fltVal val="0"/>
                                          </p:val>
                                        </p:tav>
                                        <p:tav tm="100000">
                                          <p:val>
                                            <p:strVal val="#ppt_h"/>
                                          </p:val>
                                        </p:tav>
                                      </p:tavLst>
                                    </p:anim>
                                    <p:animEffect transition="in" filter="fade">
                                      <p:cBhvr>
                                        <p:cTn id="75" dur="500"/>
                                        <p:tgtEl>
                                          <p:spTgt spid="37"/>
                                        </p:tgtEl>
                                      </p:cBhvr>
                                    </p:animEffect>
                                  </p:childTnLst>
                                </p:cTn>
                              </p:par>
                            </p:childTnLst>
                          </p:cTn>
                        </p:par>
                        <p:par>
                          <p:cTn id="76" fill="hold">
                            <p:stCondLst>
                              <p:cond delay="7975"/>
                            </p:stCondLst>
                            <p:childTnLst>
                              <p:par>
                                <p:cTn id="77" presetID="22" presetClass="entr" presetSubtype="8"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33" grpId="0"/>
      <p:bldP spid="34" grpId="0" animBg="1"/>
      <p:bldP spid="35" grpId="0" animBg="1"/>
      <p:bldP spid="36" grpId="0" animBg="1"/>
      <p:bldP spid="37" grpId="0" animBg="1"/>
      <p:bldP spid="38" grpId="0"/>
      <p:bldP spid="39"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研究目标</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矩形 17"/>
          <p:cNvSpPr/>
          <p:nvPr/>
        </p:nvSpPr>
        <p:spPr>
          <a:xfrm>
            <a:off x="2226648" y="1116419"/>
            <a:ext cx="5829328" cy="703778"/>
          </a:xfrm>
          <a:prstGeom prst="rect">
            <a:avLst/>
          </a:prstGeom>
          <a:solidFill>
            <a:schemeClr val="bg1">
              <a:lumMod val="95000"/>
              <a:alpha val="90000"/>
            </a:schemeClr>
          </a:solidFill>
          <a:ln w="12700">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6747" tIns="50480" rIns="50480" bIns="50480" numCol="1" spcCol="1270" anchor="ctr" anchorCtr="0">
            <a:noAutofit/>
          </a:bodyPr>
          <a:lstStyle/>
          <a:p>
            <a:pPr marL="181412" lvl="1" indent="-181412" defTabSz="917141">
              <a:lnSpc>
                <a:spcPct val="90000"/>
              </a:lnSpc>
              <a:spcBef>
                <a:spcPct val="0"/>
              </a:spcBef>
              <a:spcAft>
                <a:spcPct val="15000"/>
              </a:spcAft>
              <a:buChar char="••"/>
            </a:pPr>
            <a:endParaRPr lang="zh-CN" altLang="en-US" sz="2063"/>
          </a:p>
          <a:p>
            <a:pPr marL="181412" lvl="1" indent="-181412" defTabSz="917141">
              <a:lnSpc>
                <a:spcPct val="90000"/>
              </a:lnSpc>
              <a:spcBef>
                <a:spcPct val="0"/>
              </a:spcBef>
              <a:spcAft>
                <a:spcPct val="15000"/>
              </a:spcAft>
              <a:buChar char="••"/>
            </a:pPr>
            <a:endParaRPr lang="zh-CN" altLang="en-US" sz="2063"/>
          </a:p>
        </p:txBody>
      </p:sp>
      <p:sp>
        <p:nvSpPr>
          <p:cNvPr id="19" name="文本框 42"/>
          <p:cNvSpPr txBox="1"/>
          <p:nvPr/>
        </p:nvSpPr>
        <p:spPr>
          <a:xfrm>
            <a:off x="2343305" y="1176371"/>
            <a:ext cx="5166009" cy="605166"/>
          </a:xfrm>
          <a:prstGeom prst="rect">
            <a:avLst/>
          </a:prstGeom>
          <a:noFill/>
        </p:spPr>
        <p:txBody>
          <a:bodyPr wrap="square" rtlCol="0">
            <a:spAutoFit/>
          </a:bodyPr>
          <a:lstStyle/>
          <a:p>
            <a:pPr>
              <a:lnSpc>
                <a:spcPct val="150000"/>
              </a:lnSpc>
            </a:pPr>
            <a:r>
              <a:rPr lang="zh-CN" altLang="en-US" sz="1111" dirty="0">
                <a:solidFill>
                  <a:schemeClr val="tx1">
                    <a:lumMod val="75000"/>
                    <a:lumOff val="25000"/>
                  </a:schemeClr>
                </a:solidFill>
                <a:latin typeface="微软雅黑" panose="020B0503020204020204" pitchFamily="34" charset="-122"/>
                <a:ea typeface="微软雅黑" panose="020B0503020204020204" pitchFamily="34" charset="-122"/>
              </a:rPr>
              <a:t>单击此处添加说明文字单击此处添加说明文字单击此处添加说明文字单击此处添加说明文字单击此处添加说明文字</a:t>
            </a:r>
            <a:endParaRPr lang="zh-CN" altLang="en-US" sz="1111" dirty="0">
              <a:latin typeface="微软雅黑" panose="020B0503020204020204" pitchFamily="34" charset="-122"/>
              <a:ea typeface="微软雅黑" panose="020B0503020204020204" pitchFamily="34" charset="-122"/>
            </a:endParaRPr>
          </a:p>
        </p:txBody>
      </p:sp>
      <p:sp>
        <p:nvSpPr>
          <p:cNvPr id="20" name="任意多边形 19"/>
          <p:cNvSpPr/>
          <p:nvPr/>
        </p:nvSpPr>
        <p:spPr>
          <a:xfrm>
            <a:off x="1028945" y="1116416"/>
            <a:ext cx="1197707" cy="1082736"/>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chemeClr val="accent5">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06" tIns="425893" rIns="13607" bIns="425892" numCol="1" spcCol="1270" anchor="ctr" anchorCtr="0">
            <a:noAutofit/>
          </a:bodyPr>
          <a:lstStyle/>
          <a:p>
            <a:pPr algn="ctr" defTabSz="952415">
              <a:lnSpc>
                <a:spcPct val="90000"/>
              </a:lnSpc>
              <a:spcBef>
                <a:spcPct val="0"/>
              </a:spcBef>
              <a:spcAft>
                <a:spcPct val="35000"/>
              </a:spcAft>
            </a:pPr>
            <a:r>
              <a:rPr lang="en-US" altLang="zh-CN" sz="2143"/>
              <a:t>01</a:t>
            </a:r>
            <a:endParaRPr lang="zh-CN" altLang="en-US" sz="2143"/>
          </a:p>
        </p:txBody>
      </p:sp>
      <p:sp>
        <p:nvSpPr>
          <p:cNvPr id="21" name="矩形 20"/>
          <p:cNvSpPr/>
          <p:nvPr/>
        </p:nvSpPr>
        <p:spPr>
          <a:xfrm>
            <a:off x="2226651" y="2948991"/>
            <a:ext cx="5829328" cy="703779"/>
          </a:xfrm>
          <a:prstGeom prst="rect">
            <a:avLst/>
          </a:prstGeom>
          <a:solidFill>
            <a:schemeClr val="bg1">
              <a:lumMod val="95000"/>
              <a:alpha val="90000"/>
            </a:schemeClr>
          </a:solidFill>
          <a:ln w="12700">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6747" tIns="50480" rIns="50480" bIns="50481" numCol="1" spcCol="1270" anchor="ctr" anchorCtr="0">
            <a:noAutofit/>
          </a:bodyPr>
          <a:lstStyle/>
          <a:p>
            <a:pPr marL="181412" lvl="1" indent="-181412" defTabSz="917141">
              <a:lnSpc>
                <a:spcPct val="90000"/>
              </a:lnSpc>
              <a:spcBef>
                <a:spcPct val="0"/>
              </a:spcBef>
              <a:spcAft>
                <a:spcPct val="15000"/>
              </a:spcAft>
              <a:buChar char="••"/>
            </a:pPr>
            <a:endParaRPr lang="zh-CN" altLang="en-US" sz="2063"/>
          </a:p>
          <a:p>
            <a:pPr marL="181412" lvl="1" indent="-181412" defTabSz="917141">
              <a:lnSpc>
                <a:spcPct val="90000"/>
              </a:lnSpc>
              <a:spcBef>
                <a:spcPct val="0"/>
              </a:spcBef>
              <a:spcAft>
                <a:spcPct val="15000"/>
              </a:spcAft>
              <a:buChar char="••"/>
            </a:pPr>
            <a:endParaRPr lang="zh-CN" altLang="en-US" sz="2063"/>
          </a:p>
        </p:txBody>
      </p:sp>
      <p:sp>
        <p:nvSpPr>
          <p:cNvPr id="22" name="文本框 44"/>
          <p:cNvSpPr txBox="1"/>
          <p:nvPr/>
        </p:nvSpPr>
        <p:spPr>
          <a:xfrm>
            <a:off x="2343305" y="2964318"/>
            <a:ext cx="5166009" cy="605166"/>
          </a:xfrm>
          <a:prstGeom prst="rect">
            <a:avLst/>
          </a:prstGeom>
          <a:noFill/>
        </p:spPr>
        <p:txBody>
          <a:bodyPr wrap="square" rtlCol="0">
            <a:spAutoFit/>
          </a:bodyPr>
          <a:lstStyle/>
          <a:p>
            <a:pPr>
              <a:lnSpc>
                <a:spcPct val="150000"/>
              </a:lnSpc>
            </a:pPr>
            <a:r>
              <a:rPr lang="zh-CN" altLang="en-US" sz="1111">
                <a:solidFill>
                  <a:schemeClr val="tx1">
                    <a:lumMod val="75000"/>
                    <a:lumOff val="25000"/>
                  </a:schemeClr>
                </a:solidFill>
                <a:latin typeface="微软雅黑" panose="020B0503020204020204" pitchFamily="34" charset="-122"/>
                <a:ea typeface="微软雅黑" panose="020B0503020204020204" pitchFamily="34" charset="-122"/>
              </a:rPr>
              <a:t>单击此处添加说明文字单击此处添加说明文字单击此处添加说明文字单击此处添加说明文字单击此处添加说明文字</a:t>
            </a:r>
            <a:endParaRPr lang="zh-CN" altLang="en-US" sz="1111" dirty="0">
              <a:latin typeface="微软雅黑" panose="020B0503020204020204" pitchFamily="34" charset="-122"/>
              <a:ea typeface="微软雅黑" panose="020B0503020204020204" pitchFamily="34" charset="-122"/>
            </a:endParaRPr>
          </a:p>
        </p:txBody>
      </p:sp>
      <p:sp>
        <p:nvSpPr>
          <p:cNvPr id="23" name="任意多边形 22"/>
          <p:cNvSpPr/>
          <p:nvPr/>
        </p:nvSpPr>
        <p:spPr>
          <a:xfrm>
            <a:off x="1028945" y="2948991"/>
            <a:ext cx="1197705" cy="1082735"/>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chemeClr val="accent5">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06" tIns="425893" rIns="13607" bIns="425892" numCol="1" spcCol="1270" anchor="ctr" anchorCtr="0">
            <a:noAutofit/>
          </a:bodyPr>
          <a:lstStyle/>
          <a:p>
            <a:pPr algn="ctr" defTabSz="952415">
              <a:lnSpc>
                <a:spcPct val="90000"/>
              </a:lnSpc>
              <a:spcAft>
                <a:spcPct val="35000"/>
              </a:spcAft>
            </a:pPr>
            <a:r>
              <a:rPr lang="en-US" altLang="zh-CN" sz="2143"/>
              <a:t>03</a:t>
            </a:r>
            <a:endParaRPr lang="zh-CN" altLang="en-US" sz="2143"/>
          </a:p>
        </p:txBody>
      </p:sp>
      <p:sp>
        <p:nvSpPr>
          <p:cNvPr id="24" name="矩形 23"/>
          <p:cNvSpPr/>
          <p:nvPr/>
        </p:nvSpPr>
        <p:spPr>
          <a:xfrm>
            <a:off x="2226648" y="2032704"/>
            <a:ext cx="5829328" cy="703779"/>
          </a:xfrm>
          <a:prstGeom prst="rect">
            <a:avLst/>
          </a:prstGeom>
          <a:solidFill>
            <a:schemeClr val="bg1">
              <a:lumMod val="95000"/>
              <a:alpha val="90000"/>
            </a:schemeClr>
          </a:solidFill>
          <a:ln w="12700">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6747" tIns="50480" rIns="50480" bIns="50481" numCol="1" spcCol="1270" anchor="ctr" anchorCtr="0">
            <a:noAutofit/>
          </a:bodyPr>
          <a:lstStyle/>
          <a:p>
            <a:pPr marL="181412" lvl="1" indent="-181412" defTabSz="917141">
              <a:lnSpc>
                <a:spcPct val="90000"/>
              </a:lnSpc>
              <a:spcBef>
                <a:spcPct val="0"/>
              </a:spcBef>
              <a:spcAft>
                <a:spcPct val="15000"/>
              </a:spcAft>
              <a:buChar char="••"/>
            </a:pPr>
            <a:endParaRPr lang="zh-CN" altLang="en-US" sz="2063"/>
          </a:p>
          <a:p>
            <a:pPr marL="181412" lvl="1" indent="-181412" defTabSz="917141">
              <a:lnSpc>
                <a:spcPct val="90000"/>
              </a:lnSpc>
              <a:spcBef>
                <a:spcPct val="0"/>
              </a:spcBef>
              <a:spcAft>
                <a:spcPct val="15000"/>
              </a:spcAft>
              <a:buChar char="••"/>
            </a:pPr>
            <a:endParaRPr lang="zh-CN" altLang="en-US" sz="2063"/>
          </a:p>
        </p:txBody>
      </p:sp>
      <p:sp>
        <p:nvSpPr>
          <p:cNvPr id="25" name="文本框 43"/>
          <p:cNvSpPr txBox="1"/>
          <p:nvPr/>
        </p:nvSpPr>
        <p:spPr>
          <a:xfrm>
            <a:off x="2343305" y="2040475"/>
            <a:ext cx="5166009" cy="605166"/>
          </a:xfrm>
          <a:prstGeom prst="rect">
            <a:avLst/>
          </a:prstGeom>
          <a:noFill/>
        </p:spPr>
        <p:txBody>
          <a:bodyPr wrap="square" rtlCol="0">
            <a:spAutoFit/>
          </a:bodyPr>
          <a:lstStyle/>
          <a:p>
            <a:pPr>
              <a:lnSpc>
                <a:spcPct val="150000"/>
              </a:lnSpc>
            </a:pPr>
            <a:r>
              <a:rPr lang="zh-CN" altLang="en-US" sz="1111">
                <a:solidFill>
                  <a:schemeClr val="tx1">
                    <a:lumMod val="75000"/>
                    <a:lumOff val="25000"/>
                  </a:schemeClr>
                </a:solidFill>
                <a:latin typeface="微软雅黑" panose="020B0503020204020204" pitchFamily="34" charset="-122"/>
                <a:ea typeface="微软雅黑" panose="020B0503020204020204" pitchFamily="34" charset="-122"/>
              </a:rPr>
              <a:t>单击此处添加说明文字单击此处添加说明文字单击此处添加说明文字单击此处添加说明文字单击此处添加说明文字</a:t>
            </a:r>
            <a:endParaRPr lang="zh-CN" altLang="en-US" sz="1111" dirty="0">
              <a:latin typeface="微软雅黑" panose="020B0503020204020204" pitchFamily="34" charset="-122"/>
              <a:ea typeface="微软雅黑" panose="020B0503020204020204" pitchFamily="34" charset="-122"/>
            </a:endParaRPr>
          </a:p>
        </p:txBody>
      </p:sp>
      <p:sp>
        <p:nvSpPr>
          <p:cNvPr id="26" name="任意多边形 25"/>
          <p:cNvSpPr/>
          <p:nvPr/>
        </p:nvSpPr>
        <p:spPr>
          <a:xfrm>
            <a:off x="1028945" y="2032705"/>
            <a:ext cx="1197705" cy="1082735"/>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92D050"/>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06" tIns="425892" rIns="13606" bIns="425892" numCol="1" spcCol="1270" anchor="ctr" anchorCtr="0">
            <a:noAutofit/>
          </a:bodyPr>
          <a:lstStyle/>
          <a:p>
            <a:pPr algn="ctr" defTabSz="952415">
              <a:lnSpc>
                <a:spcPct val="90000"/>
              </a:lnSpc>
              <a:spcBef>
                <a:spcPct val="0"/>
              </a:spcBef>
              <a:spcAft>
                <a:spcPct val="35000"/>
              </a:spcAft>
            </a:pPr>
            <a:r>
              <a:rPr lang="en-US" altLang="zh-CN" sz="2143"/>
              <a:t>02</a:t>
            </a:r>
            <a:endParaRPr lang="zh-CN" altLang="en-US" sz="2143"/>
          </a:p>
        </p:txBody>
      </p:sp>
      <p:sp>
        <p:nvSpPr>
          <p:cNvPr id="27" name="矩形 26"/>
          <p:cNvSpPr/>
          <p:nvPr/>
        </p:nvSpPr>
        <p:spPr>
          <a:xfrm>
            <a:off x="2243936" y="3865278"/>
            <a:ext cx="5829328" cy="703779"/>
          </a:xfrm>
          <a:prstGeom prst="rect">
            <a:avLst/>
          </a:prstGeom>
          <a:solidFill>
            <a:schemeClr val="bg1">
              <a:lumMod val="95000"/>
              <a:alpha val="90000"/>
            </a:schemeClr>
          </a:solidFill>
          <a:ln w="12700">
            <a:solidFill>
              <a:schemeClr val="bg1">
                <a:lumMod val="8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6747" tIns="50480" rIns="50480" bIns="50481" numCol="1" spcCol="1270" anchor="ctr" anchorCtr="0">
            <a:noAutofit/>
          </a:bodyPr>
          <a:lstStyle/>
          <a:p>
            <a:pPr marL="181412" lvl="1" indent="-181412" defTabSz="917141">
              <a:lnSpc>
                <a:spcPct val="90000"/>
              </a:lnSpc>
              <a:spcBef>
                <a:spcPct val="0"/>
              </a:spcBef>
              <a:spcAft>
                <a:spcPct val="15000"/>
              </a:spcAft>
              <a:buChar char="••"/>
            </a:pPr>
            <a:endParaRPr lang="zh-CN" altLang="en-US" sz="2063"/>
          </a:p>
          <a:p>
            <a:pPr marL="181412" lvl="1" indent="-181412" defTabSz="917141">
              <a:lnSpc>
                <a:spcPct val="90000"/>
              </a:lnSpc>
              <a:spcBef>
                <a:spcPct val="0"/>
              </a:spcBef>
              <a:spcAft>
                <a:spcPct val="15000"/>
              </a:spcAft>
              <a:buChar char="••"/>
            </a:pPr>
            <a:endParaRPr lang="zh-CN" altLang="en-US" sz="2063"/>
          </a:p>
        </p:txBody>
      </p:sp>
      <p:sp>
        <p:nvSpPr>
          <p:cNvPr id="28" name="文本框 44"/>
          <p:cNvSpPr txBox="1"/>
          <p:nvPr/>
        </p:nvSpPr>
        <p:spPr>
          <a:xfrm>
            <a:off x="2360590" y="3880605"/>
            <a:ext cx="5166009" cy="605166"/>
          </a:xfrm>
          <a:prstGeom prst="rect">
            <a:avLst/>
          </a:prstGeom>
          <a:noFill/>
        </p:spPr>
        <p:txBody>
          <a:bodyPr wrap="square" rtlCol="0">
            <a:spAutoFit/>
          </a:bodyPr>
          <a:lstStyle/>
          <a:p>
            <a:pPr>
              <a:lnSpc>
                <a:spcPct val="150000"/>
              </a:lnSpc>
            </a:pPr>
            <a:r>
              <a:rPr lang="zh-CN" altLang="en-US" sz="1111">
                <a:solidFill>
                  <a:schemeClr val="tx1">
                    <a:lumMod val="75000"/>
                    <a:lumOff val="25000"/>
                  </a:schemeClr>
                </a:solidFill>
                <a:latin typeface="微软雅黑" panose="020B0503020204020204" pitchFamily="34" charset="-122"/>
                <a:ea typeface="微软雅黑" panose="020B0503020204020204" pitchFamily="34" charset="-122"/>
              </a:rPr>
              <a:t>单击此处添加说明文字单击此处添加说明文字单击此处添加说明文字单击此处添加说明文字单击此处添加说明文字</a:t>
            </a:r>
            <a:endParaRPr lang="zh-CN" altLang="en-US" sz="1111" dirty="0">
              <a:latin typeface="微软雅黑" panose="020B0503020204020204" pitchFamily="34" charset="-122"/>
              <a:ea typeface="微软雅黑" panose="020B0503020204020204" pitchFamily="34" charset="-122"/>
            </a:endParaRPr>
          </a:p>
        </p:txBody>
      </p:sp>
      <p:sp>
        <p:nvSpPr>
          <p:cNvPr id="29" name="任意多边形 28"/>
          <p:cNvSpPr/>
          <p:nvPr/>
        </p:nvSpPr>
        <p:spPr>
          <a:xfrm>
            <a:off x="1046231" y="3865279"/>
            <a:ext cx="1197705" cy="1082735"/>
          </a:xfrm>
          <a:custGeom>
            <a:avLst/>
            <a:gdLst>
              <a:gd name="connsiteX0" fmla="*/ 0 w 1484312"/>
              <a:gd name="connsiteY0" fmla="*/ 0 h 1039018"/>
              <a:gd name="connsiteX1" fmla="*/ 964803 w 1484312"/>
              <a:gd name="connsiteY1" fmla="*/ 0 h 1039018"/>
              <a:gd name="connsiteX2" fmla="*/ 1484312 w 1484312"/>
              <a:gd name="connsiteY2" fmla="*/ 519509 h 1039018"/>
              <a:gd name="connsiteX3" fmla="*/ 964803 w 1484312"/>
              <a:gd name="connsiteY3" fmla="*/ 1039018 h 1039018"/>
              <a:gd name="connsiteX4" fmla="*/ 0 w 1484312"/>
              <a:gd name="connsiteY4" fmla="*/ 1039018 h 1039018"/>
              <a:gd name="connsiteX5" fmla="*/ 519509 w 1484312"/>
              <a:gd name="connsiteY5" fmla="*/ 519509 h 1039018"/>
              <a:gd name="connsiteX6" fmla="*/ 0 w 1484312"/>
              <a:gd name="connsiteY6" fmla="*/ 0 h 10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312" h="1039018">
                <a:moveTo>
                  <a:pt x="1484312" y="0"/>
                </a:moveTo>
                <a:lnTo>
                  <a:pt x="1484312" y="675362"/>
                </a:lnTo>
                <a:lnTo>
                  <a:pt x="742156" y="1039018"/>
                </a:lnTo>
                <a:lnTo>
                  <a:pt x="0" y="675362"/>
                </a:lnTo>
                <a:lnTo>
                  <a:pt x="0" y="0"/>
                </a:lnTo>
                <a:lnTo>
                  <a:pt x="742156" y="363656"/>
                </a:lnTo>
                <a:lnTo>
                  <a:pt x="1484312" y="0"/>
                </a:lnTo>
                <a:close/>
              </a:path>
            </a:pathLst>
          </a:custGeom>
          <a:solidFill>
            <a:srgbClr val="92D050"/>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606" tIns="425893" rIns="13607" bIns="425892" numCol="1" spcCol="1270" anchor="ctr" anchorCtr="0">
            <a:noAutofit/>
          </a:bodyPr>
          <a:lstStyle/>
          <a:p>
            <a:pPr algn="ctr" defTabSz="952415">
              <a:lnSpc>
                <a:spcPct val="90000"/>
              </a:lnSpc>
              <a:spcAft>
                <a:spcPct val="35000"/>
              </a:spcAft>
            </a:pPr>
            <a:r>
              <a:rPr lang="en-US" altLang="zh-CN" sz="2143"/>
              <a:t>04</a:t>
            </a:r>
            <a:endParaRPr lang="zh-CN" altLang="en-US" sz="2143"/>
          </a:p>
        </p:txBody>
      </p:sp>
    </p:spTree>
    <p:extLst>
      <p:ext uri="{BB962C8B-B14F-4D97-AF65-F5344CB8AC3E}">
        <p14:creationId xmlns:p14="http://schemas.microsoft.com/office/powerpoint/2010/main" val="3736161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2975"/>
                            </p:stCondLst>
                            <p:childTnLst>
                              <p:par>
                                <p:cTn id="28" presetID="47"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750"/>
                                        <p:tgtEl>
                                          <p:spTgt spid="20"/>
                                        </p:tgtEl>
                                      </p:cBhvr>
                                    </p:animEffect>
                                    <p:anim calcmode="lin" valueType="num">
                                      <p:cBhvr>
                                        <p:cTn id="31" dur="750" fill="hold"/>
                                        <p:tgtEl>
                                          <p:spTgt spid="20"/>
                                        </p:tgtEl>
                                        <p:attrNameLst>
                                          <p:attrName>ppt_x</p:attrName>
                                        </p:attrNameLst>
                                      </p:cBhvr>
                                      <p:tavLst>
                                        <p:tav tm="0">
                                          <p:val>
                                            <p:strVal val="#ppt_x"/>
                                          </p:val>
                                        </p:tav>
                                        <p:tav tm="100000">
                                          <p:val>
                                            <p:strVal val="#ppt_x"/>
                                          </p:val>
                                        </p:tav>
                                      </p:tavLst>
                                    </p:anim>
                                    <p:anim calcmode="lin" valueType="num">
                                      <p:cBhvr>
                                        <p:cTn id="32" dur="750" fill="hold"/>
                                        <p:tgtEl>
                                          <p:spTgt spid="20"/>
                                        </p:tgtEl>
                                        <p:attrNameLst>
                                          <p:attrName>ppt_y</p:attrName>
                                        </p:attrNameLst>
                                      </p:cBhvr>
                                      <p:tavLst>
                                        <p:tav tm="0">
                                          <p:val>
                                            <p:strVal val="#ppt_y-.1"/>
                                          </p:val>
                                        </p:tav>
                                        <p:tav tm="100000">
                                          <p:val>
                                            <p:strVal val="#ppt_y"/>
                                          </p:val>
                                        </p:tav>
                                      </p:tavLst>
                                    </p:anim>
                                  </p:childTnLst>
                                </p:cTn>
                              </p:par>
                            </p:childTnLst>
                          </p:cTn>
                        </p:par>
                        <p:par>
                          <p:cTn id="33" fill="hold">
                            <p:stCondLst>
                              <p:cond delay="3725"/>
                            </p:stCondLst>
                            <p:childTnLst>
                              <p:par>
                                <p:cTn id="34" presetID="22" presetClass="entr" presetSubtype="8"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4225"/>
                            </p:stCondLst>
                            <p:childTnLst>
                              <p:par>
                                <p:cTn id="41" presetID="47"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750"/>
                                        <p:tgtEl>
                                          <p:spTgt spid="26"/>
                                        </p:tgtEl>
                                      </p:cBhvr>
                                    </p:animEffect>
                                    <p:anim calcmode="lin" valueType="num">
                                      <p:cBhvr>
                                        <p:cTn id="44" dur="750" fill="hold"/>
                                        <p:tgtEl>
                                          <p:spTgt spid="26"/>
                                        </p:tgtEl>
                                        <p:attrNameLst>
                                          <p:attrName>ppt_x</p:attrName>
                                        </p:attrNameLst>
                                      </p:cBhvr>
                                      <p:tavLst>
                                        <p:tav tm="0">
                                          <p:val>
                                            <p:strVal val="#ppt_x"/>
                                          </p:val>
                                        </p:tav>
                                        <p:tav tm="100000">
                                          <p:val>
                                            <p:strVal val="#ppt_x"/>
                                          </p:val>
                                        </p:tav>
                                      </p:tavLst>
                                    </p:anim>
                                    <p:anim calcmode="lin" valueType="num">
                                      <p:cBhvr>
                                        <p:cTn id="45" dur="750" fill="hold"/>
                                        <p:tgtEl>
                                          <p:spTgt spid="26"/>
                                        </p:tgtEl>
                                        <p:attrNameLst>
                                          <p:attrName>ppt_y</p:attrName>
                                        </p:attrNameLst>
                                      </p:cBhvr>
                                      <p:tavLst>
                                        <p:tav tm="0">
                                          <p:val>
                                            <p:strVal val="#ppt_y-.1"/>
                                          </p:val>
                                        </p:tav>
                                        <p:tav tm="100000">
                                          <p:val>
                                            <p:strVal val="#ppt_y"/>
                                          </p:val>
                                        </p:tav>
                                      </p:tavLst>
                                    </p:anim>
                                  </p:childTnLst>
                                </p:cTn>
                              </p:par>
                            </p:childTnLst>
                          </p:cTn>
                        </p:par>
                        <p:par>
                          <p:cTn id="46" fill="hold">
                            <p:stCondLst>
                              <p:cond delay="4975"/>
                            </p:stCondLst>
                            <p:childTnLst>
                              <p:par>
                                <p:cTn id="47" presetID="22" presetClass="entr" presetSubtype="8"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par>
                          <p:cTn id="53" fill="hold">
                            <p:stCondLst>
                              <p:cond delay="5475"/>
                            </p:stCondLst>
                            <p:childTnLst>
                              <p:par>
                                <p:cTn id="54" presetID="47"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750"/>
                                        <p:tgtEl>
                                          <p:spTgt spid="23"/>
                                        </p:tgtEl>
                                      </p:cBhvr>
                                    </p:animEffect>
                                    <p:anim calcmode="lin" valueType="num">
                                      <p:cBhvr>
                                        <p:cTn id="57" dur="750" fill="hold"/>
                                        <p:tgtEl>
                                          <p:spTgt spid="23"/>
                                        </p:tgtEl>
                                        <p:attrNameLst>
                                          <p:attrName>ppt_x</p:attrName>
                                        </p:attrNameLst>
                                      </p:cBhvr>
                                      <p:tavLst>
                                        <p:tav tm="0">
                                          <p:val>
                                            <p:strVal val="#ppt_x"/>
                                          </p:val>
                                        </p:tav>
                                        <p:tav tm="100000">
                                          <p:val>
                                            <p:strVal val="#ppt_x"/>
                                          </p:val>
                                        </p:tav>
                                      </p:tavLst>
                                    </p:anim>
                                    <p:anim calcmode="lin" valueType="num">
                                      <p:cBhvr>
                                        <p:cTn id="58" dur="750" fill="hold"/>
                                        <p:tgtEl>
                                          <p:spTgt spid="23"/>
                                        </p:tgtEl>
                                        <p:attrNameLst>
                                          <p:attrName>ppt_y</p:attrName>
                                        </p:attrNameLst>
                                      </p:cBhvr>
                                      <p:tavLst>
                                        <p:tav tm="0">
                                          <p:val>
                                            <p:strVal val="#ppt_y-.1"/>
                                          </p:val>
                                        </p:tav>
                                        <p:tav tm="100000">
                                          <p:val>
                                            <p:strVal val="#ppt_y"/>
                                          </p:val>
                                        </p:tav>
                                      </p:tavLst>
                                    </p:anim>
                                  </p:childTnLst>
                                </p:cTn>
                              </p:par>
                            </p:childTnLst>
                          </p:cTn>
                        </p:par>
                        <p:par>
                          <p:cTn id="59" fill="hold">
                            <p:stCondLst>
                              <p:cond delay="6225"/>
                            </p:stCondLst>
                            <p:childTnLst>
                              <p:par>
                                <p:cTn id="60" presetID="22" presetClass="entr" presetSubtype="8"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childTnLst>
                          </p:cTn>
                        </p:par>
                        <p:par>
                          <p:cTn id="66" fill="hold">
                            <p:stCondLst>
                              <p:cond delay="6725"/>
                            </p:stCondLst>
                            <p:childTnLst>
                              <p:par>
                                <p:cTn id="67" presetID="47" presetClass="entr" presetSubtype="0"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750"/>
                                        <p:tgtEl>
                                          <p:spTgt spid="29"/>
                                        </p:tgtEl>
                                      </p:cBhvr>
                                    </p:animEffect>
                                    <p:anim calcmode="lin" valueType="num">
                                      <p:cBhvr>
                                        <p:cTn id="70" dur="750" fill="hold"/>
                                        <p:tgtEl>
                                          <p:spTgt spid="29"/>
                                        </p:tgtEl>
                                        <p:attrNameLst>
                                          <p:attrName>ppt_x</p:attrName>
                                        </p:attrNameLst>
                                      </p:cBhvr>
                                      <p:tavLst>
                                        <p:tav tm="0">
                                          <p:val>
                                            <p:strVal val="#ppt_x"/>
                                          </p:val>
                                        </p:tav>
                                        <p:tav tm="100000">
                                          <p:val>
                                            <p:strVal val="#ppt_x"/>
                                          </p:val>
                                        </p:tav>
                                      </p:tavLst>
                                    </p:anim>
                                    <p:anim calcmode="lin" valueType="num">
                                      <p:cBhvr>
                                        <p:cTn id="71" dur="750" fill="hold"/>
                                        <p:tgtEl>
                                          <p:spTgt spid="29"/>
                                        </p:tgtEl>
                                        <p:attrNameLst>
                                          <p:attrName>ppt_y</p:attrName>
                                        </p:attrNameLst>
                                      </p:cBhvr>
                                      <p:tavLst>
                                        <p:tav tm="0">
                                          <p:val>
                                            <p:strVal val="#ppt_y-.1"/>
                                          </p:val>
                                        </p:tav>
                                        <p:tav tm="100000">
                                          <p:val>
                                            <p:strVal val="#ppt_y"/>
                                          </p:val>
                                        </p:tav>
                                      </p:tavLst>
                                    </p:anim>
                                  </p:childTnLst>
                                </p:cTn>
                              </p:par>
                            </p:childTnLst>
                          </p:cTn>
                        </p:par>
                        <p:par>
                          <p:cTn id="72" fill="hold">
                            <p:stCondLst>
                              <p:cond delay="7475"/>
                            </p:stCondLst>
                            <p:childTnLst>
                              <p:par>
                                <p:cTn id="73" presetID="22" presetClass="entr" presetSubtype="8"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18" grpId="0" animBg="1"/>
      <p:bldP spid="19" grpId="0"/>
      <p:bldP spid="20" grpId="0" animBg="1"/>
      <p:bldP spid="21" grpId="0" animBg="1"/>
      <p:bldP spid="22" grpId="0"/>
      <p:bldP spid="23" grpId="0" animBg="1"/>
      <p:bldP spid="24" grpId="0" animBg="1"/>
      <p:bldP spid="25" grpId="0"/>
      <p:bldP spid="26" grpId="0" animBg="1"/>
      <p:bldP spid="27" grpId="0" animBg="1"/>
      <p:bldP spid="28" grpId="0"/>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可行性分析</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矩形 5"/>
          <p:cNvSpPr/>
          <p:nvPr/>
        </p:nvSpPr>
        <p:spPr>
          <a:xfrm>
            <a:off x="834895" y="1208595"/>
            <a:ext cx="7378757" cy="7861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3750">
              <a:solidFill>
                <a:srgbClr val="FFF9EF"/>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895350" y="2254356"/>
            <a:ext cx="2781300" cy="2491815"/>
            <a:chOff x="1193800" y="3702493"/>
            <a:chExt cx="3708400" cy="2654300"/>
          </a:xfrm>
        </p:grpSpPr>
        <p:sp>
          <p:nvSpPr>
            <p:cNvPr id="9" name="矩形 8"/>
            <p:cNvSpPr/>
            <p:nvPr/>
          </p:nvSpPr>
          <p:spPr>
            <a:xfrm>
              <a:off x="1193800" y="3702493"/>
              <a:ext cx="3708400" cy="2654300"/>
            </a:xfrm>
            <a:prstGeom prst="rect">
              <a:avLst/>
            </a:prstGeom>
            <a:noFill/>
            <a:ln w="19050">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0" name="文本框 9"/>
            <p:cNvSpPr txBox="1"/>
            <p:nvPr/>
          </p:nvSpPr>
          <p:spPr>
            <a:xfrm>
              <a:off x="1536000" y="3873986"/>
              <a:ext cx="3024000" cy="2311314"/>
            </a:xfrm>
            <a:prstGeom prst="rect">
              <a:avLst/>
            </a:prstGeom>
            <a:ln>
              <a:noFill/>
            </a:ln>
          </p:spPr>
          <p:txBody>
            <a:bodyPr wrap="square">
              <a:spAutoFit/>
            </a:bodyPr>
            <a:lstStyle>
              <a:defPPr>
                <a:defRPr lang="zh-CN"/>
              </a:defPPr>
              <a:lvl1pPr>
                <a:lnSpc>
                  <a:spcPct val="150000"/>
                </a:lnSpc>
                <a:spcAft>
                  <a:spcPts val="2000"/>
                </a:spcAft>
                <a:defRPr sz="1600">
                  <a:solidFill>
                    <a:srgbClr val="591300"/>
                  </a:solidFill>
                  <a:latin typeface="微软雅黑" panose="020B0503020204020204" pitchFamily="34" charset="-122"/>
                  <a:ea typeface="微软雅黑" panose="020B0503020204020204" pitchFamily="34" charset="-122"/>
                </a:defRPr>
              </a:lvl1pPr>
            </a:lstStyle>
            <a:p>
              <a:pPr lvl="0"/>
              <a:r>
                <a:rPr lang="zh-CN" altLang="en-US" sz="1800" dirty="0">
                  <a:solidFill>
                    <a:schemeClr val="tx1">
                      <a:lumMod val="75000"/>
                      <a:lumOff val="25000"/>
                    </a:schemeClr>
                  </a:solidFill>
                </a:rPr>
                <a:t>您的内容打在这里或者通过复制您的文本后，在此框中选择粘贴，并选择只保留文字</a:t>
              </a:r>
            </a:p>
          </p:txBody>
        </p:sp>
      </p:grpSp>
      <p:sp>
        <p:nvSpPr>
          <p:cNvPr id="11" name="矩形 10"/>
          <p:cNvSpPr/>
          <p:nvPr/>
        </p:nvSpPr>
        <p:spPr>
          <a:xfrm>
            <a:off x="2700697" y="1324657"/>
            <a:ext cx="3647152" cy="553998"/>
          </a:xfrm>
          <a:prstGeom prst="rect">
            <a:avLst/>
          </a:prstGeom>
        </p:spPr>
        <p:txBody>
          <a:bodyPr wrap="none">
            <a:spAutoFit/>
          </a:bodyPr>
          <a:lstStyle/>
          <a:p>
            <a:r>
              <a:rPr lang="zh-CN" altLang="en-US" sz="3000" b="1" dirty="0">
                <a:solidFill>
                  <a:srgbClr val="FFFDFB"/>
                </a:solidFill>
                <a:latin typeface="微软雅黑" panose="020B0503020204020204" pitchFamily="34" charset="-122"/>
                <a:ea typeface="微软雅黑" panose="020B0503020204020204" pitchFamily="34" charset="-122"/>
              </a:rPr>
              <a:t>研究可行性验证分析</a:t>
            </a:r>
          </a:p>
        </p:txBody>
      </p:sp>
      <p:grpSp>
        <p:nvGrpSpPr>
          <p:cNvPr id="12" name="组合 11"/>
          <p:cNvGrpSpPr/>
          <p:nvPr/>
        </p:nvGrpSpPr>
        <p:grpSpPr>
          <a:xfrm>
            <a:off x="3872245" y="3213823"/>
            <a:ext cx="927659" cy="601905"/>
            <a:chOff x="3872245" y="3329940"/>
            <a:chExt cx="927659" cy="601905"/>
          </a:xfrm>
        </p:grpSpPr>
        <p:sp>
          <p:nvSpPr>
            <p:cNvPr id="13" name="任意多边形 12"/>
            <p:cNvSpPr/>
            <p:nvPr/>
          </p:nvSpPr>
          <p:spPr>
            <a:xfrm rot="5400000">
              <a:off x="4035122" y="3167063"/>
              <a:ext cx="601905" cy="927659"/>
            </a:xfrm>
            <a:custGeom>
              <a:avLst/>
              <a:gdLst>
                <a:gd name="connsiteX0" fmla="*/ 0 w 601905"/>
                <a:gd name="connsiteY0" fmla="*/ 218999 h 927659"/>
                <a:gd name="connsiteX1" fmla="*/ 300953 w 601905"/>
                <a:gd name="connsiteY1" fmla="*/ 0 h 927659"/>
                <a:gd name="connsiteX2" fmla="*/ 601905 w 601905"/>
                <a:gd name="connsiteY2" fmla="*/ 218999 h 927659"/>
                <a:gd name="connsiteX3" fmla="*/ 522142 w 601905"/>
                <a:gd name="connsiteY3" fmla="*/ 218999 h 927659"/>
                <a:gd name="connsiteX4" fmla="*/ 522142 w 601905"/>
                <a:gd name="connsiteY4" fmla="*/ 927659 h 927659"/>
                <a:gd name="connsiteX5" fmla="*/ 123001 w 601905"/>
                <a:gd name="connsiteY5" fmla="*/ 927659 h 927659"/>
                <a:gd name="connsiteX6" fmla="*/ 123001 w 601905"/>
                <a:gd name="connsiteY6" fmla="*/ 218999 h 92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905" h="927659">
                  <a:moveTo>
                    <a:pt x="0" y="218999"/>
                  </a:moveTo>
                  <a:lnTo>
                    <a:pt x="300953" y="0"/>
                  </a:lnTo>
                  <a:lnTo>
                    <a:pt x="601905" y="218999"/>
                  </a:lnTo>
                  <a:lnTo>
                    <a:pt x="522142" y="218999"/>
                  </a:lnTo>
                  <a:lnTo>
                    <a:pt x="522142" y="927659"/>
                  </a:lnTo>
                  <a:lnTo>
                    <a:pt x="123001" y="927659"/>
                  </a:lnTo>
                  <a:lnTo>
                    <a:pt x="123001" y="218999"/>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3"/>
            </a:p>
          </p:txBody>
        </p:sp>
        <p:sp>
          <p:nvSpPr>
            <p:cNvPr id="14" name="矩形 13"/>
            <p:cNvSpPr/>
            <p:nvPr/>
          </p:nvSpPr>
          <p:spPr>
            <a:xfrm>
              <a:off x="3908568" y="3446003"/>
              <a:ext cx="761748" cy="438582"/>
            </a:xfrm>
            <a:prstGeom prst="rect">
              <a:avLst/>
            </a:prstGeom>
          </p:spPr>
          <p:txBody>
            <a:bodyPr wrap="none">
              <a:spAutoFit/>
            </a:bodyPr>
            <a:lstStyle/>
            <a:p>
              <a:pPr algn="ctr"/>
              <a:r>
                <a:rPr lang="zh-CN" altLang="en-US" sz="2250" dirty="0">
                  <a:solidFill>
                    <a:srgbClr val="FFFDFB"/>
                  </a:solidFill>
                  <a:latin typeface="微软雅黑" panose="020B0503020204020204" pitchFamily="34" charset="-122"/>
                  <a:ea typeface="微软雅黑" panose="020B0503020204020204" pitchFamily="34" charset="-122"/>
                </a:rPr>
                <a:t>说明</a:t>
              </a:r>
            </a:p>
          </p:txBody>
        </p:sp>
      </p:grpSp>
      <p:sp>
        <p:nvSpPr>
          <p:cNvPr id="15" name="矩形 14"/>
          <p:cNvSpPr/>
          <p:nvPr/>
        </p:nvSpPr>
        <p:spPr>
          <a:xfrm>
            <a:off x="5105844" y="2292456"/>
            <a:ext cx="3107808" cy="2491815"/>
          </a:xfrm>
          <a:prstGeom prst="rect">
            <a:avLst/>
          </a:prstGeom>
          <a:noFill/>
          <a:ln w="19050">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16" name="组合 15"/>
          <p:cNvGrpSpPr/>
          <p:nvPr/>
        </p:nvGrpSpPr>
        <p:grpSpPr>
          <a:xfrm>
            <a:off x="4910249" y="2478714"/>
            <a:ext cx="3197520" cy="570284"/>
            <a:chOff x="4910249" y="2478714"/>
            <a:chExt cx="3197520" cy="570284"/>
          </a:xfrm>
        </p:grpSpPr>
        <p:sp>
          <p:nvSpPr>
            <p:cNvPr id="17" name="矩形 16"/>
            <p:cNvSpPr/>
            <p:nvPr/>
          </p:nvSpPr>
          <p:spPr>
            <a:xfrm>
              <a:off x="5355044" y="2478714"/>
              <a:ext cx="2752725" cy="570284"/>
            </a:xfrm>
            <a:prstGeom prst="rect">
              <a:avLst/>
            </a:prstGeom>
          </p:spPr>
          <p:txBody>
            <a:bodyPr wrap="square">
              <a:spAutoFit/>
            </a:bodyPr>
            <a:lstStyle/>
            <a:p>
              <a:pPr lvl="0">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18" name="矩形 17"/>
            <p:cNvSpPr/>
            <p:nvPr/>
          </p:nvSpPr>
          <p:spPr>
            <a:xfrm>
              <a:off x="4910249" y="2570667"/>
              <a:ext cx="349704" cy="367328"/>
            </a:xfrm>
            <a:prstGeom prst="rect">
              <a:avLst/>
            </a:prstGeom>
            <a:solidFill>
              <a:srgbClr val="FFFDFB"/>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4910249" y="3241174"/>
            <a:ext cx="3109303" cy="570284"/>
            <a:chOff x="4910249" y="3241174"/>
            <a:chExt cx="3109303" cy="570284"/>
          </a:xfrm>
        </p:grpSpPr>
        <p:sp>
          <p:nvSpPr>
            <p:cNvPr id="20" name="文本框 19"/>
            <p:cNvSpPr txBox="1"/>
            <p:nvPr/>
          </p:nvSpPr>
          <p:spPr>
            <a:xfrm>
              <a:off x="5346849" y="3241174"/>
              <a:ext cx="2672703" cy="570284"/>
            </a:xfrm>
            <a:prstGeom prst="rect">
              <a:avLst/>
            </a:prstGeom>
            <a:noFill/>
          </p:spPr>
          <p:txBody>
            <a:bodyPr wrap="square" rtlCol="0">
              <a:spAutoFit/>
            </a:bodyPr>
            <a:lstStyle/>
            <a:p>
              <a:pPr lvl="0">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21" name="矩形 20"/>
            <p:cNvSpPr/>
            <p:nvPr/>
          </p:nvSpPr>
          <p:spPr>
            <a:xfrm>
              <a:off x="4910249" y="3335384"/>
              <a:ext cx="349704" cy="367328"/>
            </a:xfrm>
            <a:prstGeom prst="rect">
              <a:avLst/>
            </a:prstGeom>
            <a:solidFill>
              <a:srgbClr val="FFFDFB"/>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4910249" y="3991780"/>
            <a:ext cx="3109303" cy="570284"/>
            <a:chOff x="4910249" y="3991780"/>
            <a:chExt cx="3109303" cy="570284"/>
          </a:xfrm>
        </p:grpSpPr>
        <p:sp>
          <p:nvSpPr>
            <p:cNvPr id="23" name="文本框 22"/>
            <p:cNvSpPr txBox="1"/>
            <p:nvPr/>
          </p:nvSpPr>
          <p:spPr>
            <a:xfrm>
              <a:off x="5346849" y="3991780"/>
              <a:ext cx="2672703" cy="570284"/>
            </a:xfrm>
            <a:prstGeom prst="rect">
              <a:avLst/>
            </a:prstGeom>
            <a:noFill/>
          </p:spPr>
          <p:txBody>
            <a:bodyPr wrap="square" rtlCol="0">
              <a:spAutoFit/>
            </a:bodyPr>
            <a:lstStyle/>
            <a:p>
              <a:pPr lvl="0">
                <a:lnSpc>
                  <a:spcPct val="1500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24" name="矩形 23"/>
            <p:cNvSpPr/>
            <p:nvPr/>
          </p:nvSpPr>
          <p:spPr>
            <a:xfrm>
              <a:off x="4910249" y="4085990"/>
              <a:ext cx="349704" cy="367328"/>
            </a:xfrm>
            <a:prstGeom prst="rect">
              <a:avLst/>
            </a:prstGeom>
            <a:solidFill>
              <a:srgbClr val="FFFDFB"/>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00045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3050"/>
                            </p:stCondLst>
                            <p:childTnLst>
                              <p:par>
                                <p:cTn id="28" presetID="2" presetClass="entr" presetSubtype="4" decel="53333"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750" fill="hold"/>
                                        <p:tgtEl>
                                          <p:spTgt spid="6"/>
                                        </p:tgtEl>
                                        <p:attrNameLst>
                                          <p:attrName>ppt_x</p:attrName>
                                        </p:attrNameLst>
                                      </p:cBhvr>
                                      <p:tavLst>
                                        <p:tav tm="0">
                                          <p:val>
                                            <p:strVal val="#ppt_x"/>
                                          </p:val>
                                        </p:tav>
                                        <p:tav tm="100000">
                                          <p:val>
                                            <p:strVal val="#ppt_x"/>
                                          </p:val>
                                        </p:tav>
                                      </p:tavLst>
                                    </p:anim>
                                    <p:anim calcmode="lin" valueType="num">
                                      <p:cBhvr additive="base">
                                        <p:cTn id="31" dur="75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3800"/>
                            </p:stCondLst>
                            <p:childTnLst>
                              <p:par>
                                <p:cTn id="33" presetID="16" presetClass="entr" presetSubtype="21"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par>
                          <p:cTn id="36" fill="hold">
                            <p:stCondLst>
                              <p:cond delay="4300"/>
                            </p:stCondLst>
                            <p:childTnLst>
                              <p:par>
                                <p:cTn id="37" presetID="2" presetClass="entr" presetSubtype="8" decel="53333"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0-#ppt_w/2"/>
                                          </p:val>
                                        </p:tav>
                                        <p:tav tm="100000">
                                          <p:val>
                                            <p:strVal val="#ppt_x"/>
                                          </p:val>
                                        </p:tav>
                                      </p:tavLst>
                                    </p:anim>
                                    <p:anim calcmode="lin" valueType="num">
                                      <p:cBhvr additive="base">
                                        <p:cTn id="40" dur="750" fill="hold"/>
                                        <p:tgtEl>
                                          <p:spTgt spid="8"/>
                                        </p:tgtEl>
                                        <p:attrNameLst>
                                          <p:attrName>ppt_y</p:attrName>
                                        </p:attrNameLst>
                                      </p:cBhvr>
                                      <p:tavLst>
                                        <p:tav tm="0">
                                          <p:val>
                                            <p:strVal val="#ppt_y"/>
                                          </p:val>
                                        </p:tav>
                                        <p:tav tm="100000">
                                          <p:val>
                                            <p:strVal val="#ppt_y"/>
                                          </p:val>
                                        </p:tav>
                                      </p:tavLst>
                                    </p:anim>
                                  </p:childTnLst>
                                </p:cTn>
                              </p:par>
                            </p:childTnLst>
                          </p:cTn>
                        </p:par>
                        <p:par>
                          <p:cTn id="41" fill="hold">
                            <p:stCondLst>
                              <p:cond delay="5050"/>
                            </p:stCondLst>
                            <p:childTnLst>
                              <p:par>
                                <p:cTn id="42" presetID="22" presetClass="entr" presetSubtype="8"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par>
                          <p:cTn id="45" fill="hold">
                            <p:stCondLst>
                              <p:cond delay="5550"/>
                            </p:stCondLst>
                            <p:childTnLst>
                              <p:par>
                                <p:cTn id="46" presetID="53" presetClass="entr" presetSubtype="16"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par>
                          <p:cTn id="51" fill="hold">
                            <p:stCondLst>
                              <p:cond delay="6050"/>
                            </p:stCondLst>
                            <p:childTnLst>
                              <p:par>
                                <p:cTn id="52" presetID="42" presetClass="entr" presetSubtype="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anim calcmode="lin" valueType="num">
                                      <p:cBhvr>
                                        <p:cTn id="55" dur="1000" fill="hold"/>
                                        <p:tgtEl>
                                          <p:spTgt spid="16"/>
                                        </p:tgtEl>
                                        <p:attrNameLst>
                                          <p:attrName>ppt_x</p:attrName>
                                        </p:attrNameLst>
                                      </p:cBhvr>
                                      <p:tavLst>
                                        <p:tav tm="0">
                                          <p:val>
                                            <p:strVal val="#ppt_x"/>
                                          </p:val>
                                        </p:tav>
                                        <p:tav tm="100000">
                                          <p:val>
                                            <p:strVal val="#ppt_x"/>
                                          </p:val>
                                        </p:tav>
                                      </p:tavLst>
                                    </p:anim>
                                    <p:anim calcmode="lin" valueType="num">
                                      <p:cBhvr>
                                        <p:cTn id="56" dur="1000" fill="hold"/>
                                        <p:tgtEl>
                                          <p:spTgt spid="16"/>
                                        </p:tgtEl>
                                        <p:attrNameLst>
                                          <p:attrName>ppt_y</p:attrName>
                                        </p:attrNameLst>
                                      </p:cBhvr>
                                      <p:tavLst>
                                        <p:tav tm="0">
                                          <p:val>
                                            <p:strVal val="#ppt_y+.1"/>
                                          </p:val>
                                        </p:tav>
                                        <p:tav tm="100000">
                                          <p:val>
                                            <p:strVal val="#ppt_y"/>
                                          </p:val>
                                        </p:tav>
                                      </p:tavLst>
                                    </p:anim>
                                  </p:childTnLst>
                                </p:cTn>
                              </p:par>
                            </p:childTnLst>
                          </p:cTn>
                        </p:par>
                        <p:par>
                          <p:cTn id="57" fill="hold">
                            <p:stCondLst>
                              <p:cond delay="7050"/>
                            </p:stCondLst>
                            <p:childTnLst>
                              <p:par>
                                <p:cTn id="58" presetID="42"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anim calcmode="lin" valueType="num">
                                      <p:cBhvr>
                                        <p:cTn id="61" dur="1000" fill="hold"/>
                                        <p:tgtEl>
                                          <p:spTgt spid="19"/>
                                        </p:tgtEl>
                                        <p:attrNameLst>
                                          <p:attrName>ppt_x</p:attrName>
                                        </p:attrNameLst>
                                      </p:cBhvr>
                                      <p:tavLst>
                                        <p:tav tm="0">
                                          <p:val>
                                            <p:strVal val="#ppt_x"/>
                                          </p:val>
                                        </p:tav>
                                        <p:tav tm="100000">
                                          <p:val>
                                            <p:strVal val="#ppt_x"/>
                                          </p:val>
                                        </p:tav>
                                      </p:tavLst>
                                    </p:anim>
                                    <p:anim calcmode="lin" valueType="num">
                                      <p:cBhvr>
                                        <p:cTn id="62" dur="1000" fill="hold"/>
                                        <p:tgtEl>
                                          <p:spTgt spid="19"/>
                                        </p:tgtEl>
                                        <p:attrNameLst>
                                          <p:attrName>ppt_y</p:attrName>
                                        </p:attrNameLst>
                                      </p:cBhvr>
                                      <p:tavLst>
                                        <p:tav tm="0">
                                          <p:val>
                                            <p:strVal val="#ppt_y+.1"/>
                                          </p:val>
                                        </p:tav>
                                        <p:tav tm="100000">
                                          <p:val>
                                            <p:strVal val="#ppt_y"/>
                                          </p:val>
                                        </p:tav>
                                      </p:tavLst>
                                    </p:anim>
                                  </p:childTnLst>
                                </p:cTn>
                              </p:par>
                            </p:childTnLst>
                          </p:cTn>
                        </p:par>
                        <p:par>
                          <p:cTn id="63" fill="hold">
                            <p:stCondLst>
                              <p:cond delay="8050"/>
                            </p:stCondLst>
                            <p:childTnLst>
                              <p:par>
                                <p:cTn id="64" presetID="42" presetClass="entr" presetSubtype="0" fill="hold"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1000"/>
                                        <p:tgtEl>
                                          <p:spTgt spid="22"/>
                                        </p:tgtEl>
                                      </p:cBhvr>
                                    </p:animEffect>
                                    <p:anim calcmode="lin" valueType="num">
                                      <p:cBhvr>
                                        <p:cTn id="67" dur="1000" fill="hold"/>
                                        <p:tgtEl>
                                          <p:spTgt spid="22"/>
                                        </p:tgtEl>
                                        <p:attrNameLst>
                                          <p:attrName>ppt_x</p:attrName>
                                        </p:attrNameLst>
                                      </p:cBhvr>
                                      <p:tavLst>
                                        <p:tav tm="0">
                                          <p:val>
                                            <p:strVal val="#ppt_x"/>
                                          </p:val>
                                        </p:tav>
                                        <p:tav tm="100000">
                                          <p:val>
                                            <p:strVal val="#ppt_x"/>
                                          </p:val>
                                        </p:tav>
                                      </p:tavLst>
                                    </p:anim>
                                    <p:anim calcmode="lin" valueType="num">
                                      <p:cBhvr>
                                        <p:cTn id="6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6" grpId="0" animBg="1"/>
      <p:bldP spid="11"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添加文本标题</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 name="矩形 24"/>
          <p:cNvSpPr/>
          <p:nvPr/>
        </p:nvSpPr>
        <p:spPr>
          <a:xfrm>
            <a:off x="683568" y="1286698"/>
            <a:ext cx="2880320" cy="864096"/>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添加文本标题</a:t>
            </a:r>
          </a:p>
        </p:txBody>
      </p:sp>
      <p:sp>
        <p:nvSpPr>
          <p:cNvPr id="27" name="等腰三角形 26"/>
          <p:cNvSpPr/>
          <p:nvPr/>
        </p:nvSpPr>
        <p:spPr>
          <a:xfrm rot="19800000" flipH="1">
            <a:off x="3617195" y="1574731"/>
            <a:ext cx="334117" cy="288032"/>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7"/>
          <p:cNvSpPr txBox="1">
            <a:spLocks noChangeArrowheads="1"/>
          </p:cNvSpPr>
          <p:nvPr/>
        </p:nvSpPr>
        <p:spPr bwMode="auto">
          <a:xfrm>
            <a:off x="4000939" y="1415801"/>
            <a:ext cx="4635061" cy="64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此处添加说明文字添加说明文字添加说明文字此处添加说明文字此处添加说明文字添加说明文字添加说明文字此处添加说明文字。</a:t>
            </a:r>
          </a:p>
        </p:txBody>
      </p:sp>
      <p:sp>
        <p:nvSpPr>
          <p:cNvPr id="40" name="矩形 39"/>
          <p:cNvSpPr/>
          <p:nvPr/>
        </p:nvSpPr>
        <p:spPr>
          <a:xfrm>
            <a:off x="683568" y="2195728"/>
            <a:ext cx="2880320" cy="864096"/>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添加文本标题</a:t>
            </a:r>
          </a:p>
        </p:txBody>
      </p:sp>
      <p:sp>
        <p:nvSpPr>
          <p:cNvPr id="41" name="等腰三角形 40"/>
          <p:cNvSpPr/>
          <p:nvPr/>
        </p:nvSpPr>
        <p:spPr>
          <a:xfrm rot="19800000" flipH="1">
            <a:off x="3617195" y="2483761"/>
            <a:ext cx="334117" cy="288032"/>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7"/>
          <p:cNvSpPr txBox="1">
            <a:spLocks noChangeArrowheads="1"/>
          </p:cNvSpPr>
          <p:nvPr/>
        </p:nvSpPr>
        <p:spPr bwMode="auto">
          <a:xfrm>
            <a:off x="4000939" y="2324831"/>
            <a:ext cx="4635061" cy="64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此处添加说明文字添加说明文字添加说明文字此处添加说明文字此处添加说明文字添加说明文字添加说明文字此处添加说明文字。</a:t>
            </a:r>
          </a:p>
        </p:txBody>
      </p:sp>
      <p:sp>
        <p:nvSpPr>
          <p:cNvPr id="43" name="矩形 42"/>
          <p:cNvSpPr/>
          <p:nvPr/>
        </p:nvSpPr>
        <p:spPr>
          <a:xfrm>
            <a:off x="683568" y="3102880"/>
            <a:ext cx="2880320" cy="864096"/>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添加文本标题</a:t>
            </a:r>
          </a:p>
        </p:txBody>
      </p:sp>
      <p:sp>
        <p:nvSpPr>
          <p:cNvPr id="44" name="等腰三角形 43"/>
          <p:cNvSpPr/>
          <p:nvPr/>
        </p:nvSpPr>
        <p:spPr>
          <a:xfrm rot="19800000" flipH="1">
            <a:off x="3617195" y="3390913"/>
            <a:ext cx="334117" cy="288032"/>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7"/>
          <p:cNvSpPr txBox="1">
            <a:spLocks noChangeArrowheads="1"/>
          </p:cNvSpPr>
          <p:nvPr/>
        </p:nvSpPr>
        <p:spPr bwMode="auto">
          <a:xfrm>
            <a:off x="4000939" y="3231983"/>
            <a:ext cx="4635061" cy="64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此处添加说明文字添加说明文字添加说明文字此处添加说明文字此处添加说明文字添加说明文字添加说明文字此处添加说明文字。</a:t>
            </a:r>
          </a:p>
        </p:txBody>
      </p:sp>
      <p:sp>
        <p:nvSpPr>
          <p:cNvPr id="46" name="矩形 45"/>
          <p:cNvSpPr/>
          <p:nvPr/>
        </p:nvSpPr>
        <p:spPr>
          <a:xfrm>
            <a:off x="683568" y="4011910"/>
            <a:ext cx="2880320" cy="864096"/>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itchFamily="34" charset="-122"/>
                <a:ea typeface="微软雅黑" pitchFamily="34" charset="-122"/>
              </a:rPr>
              <a:t>添加文本标题</a:t>
            </a:r>
          </a:p>
        </p:txBody>
      </p:sp>
      <p:sp>
        <p:nvSpPr>
          <p:cNvPr id="47" name="等腰三角形 46"/>
          <p:cNvSpPr/>
          <p:nvPr/>
        </p:nvSpPr>
        <p:spPr>
          <a:xfrm rot="19800000" flipH="1">
            <a:off x="3617195" y="4299943"/>
            <a:ext cx="334117" cy="288032"/>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7"/>
          <p:cNvSpPr txBox="1">
            <a:spLocks noChangeArrowheads="1"/>
          </p:cNvSpPr>
          <p:nvPr/>
        </p:nvSpPr>
        <p:spPr bwMode="auto">
          <a:xfrm>
            <a:off x="4000939" y="4141013"/>
            <a:ext cx="4635061" cy="64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此处添加说明文字添加说明文字添加说明文字此处添加说明文字此处添加说明文字添加说明文字添加说明文字此处添加说明文字。</a:t>
            </a:r>
          </a:p>
        </p:txBody>
      </p:sp>
    </p:spTree>
    <p:extLst>
      <p:ext uri="{BB962C8B-B14F-4D97-AF65-F5344CB8AC3E}">
        <p14:creationId xmlns:p14="http://schemas.microsoft.com/office/powerpoint/2010/main" val="1913370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3125"/>
                            </p:stCondLst>
                            <p:childTnLst>
                              <p:par>
                                <p:cTn id="28" presetID="2" presetClass="entr" presetSubtype="4"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400" fill="hold"/>
                                        <p:tgtEl>
                                          <p:spTgt spid="25"/>
                                        </p:tgtEl>
                                        <p:attrNameLst>
                                          <p:attrName>ppt_x</p:attrName>
                                        </p:attrNameLst>
                                      </p:cBhvr>
                                      <p:tavLst>
                                        <p:tav tm="0">
                                          <p:val>
                                            <p:strVal val="#ppt_x"/>
                                          </p:val>
                                        </p:tav>
                                        <p:tav tm="100000">
                                          <p:val>
                                            <p:strVal val="#ppt_x"/>
                                          </p:val>
                                        </p:tav>
                                      </p:tavLst>
                                    </p:anim>
                                    <p:anim calcmode="lin" valueType="num">
                                      <p:cBhvr additive="base">
                                        <p:cTn id="31" dur="400" fill="hold"/>
                                        <p:tgtEl>
                                          <p:spTgt spid="25"/>
                                        </p:tgtEl>
                                        <p:attrNameLst>
                                          <p:attrName>ppt_y</p:attrName>
                                        </p:attrNameLst>
                                      </p:cBhvr>
                                      <p:tavLst>
                                        <p:tav tm="0">
                                          <p:val>
                                            <p:strVal val="1+#ppt_h/2"/>
                                          </p:val>
                                        </p:tav>
                                        <p:tav tm="100000">
                                          <p:val>
                                            <p:strVal val="#ppt_y"/>
                                          </p:val>
                                        </p:tav>
                                      </p:tavLst>
                                    </p:anim>
                                  </p:childTnLst>
                                </p:cTn>
                              </p:par>
                            </p:childTnLst>
                          </p:cTn>
                        </p:par>
                        <p:par>
                          <p:cTn id="32" fill="hold">
                            <p:stCondLst>
                              <p:cond delay="3525"/>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childTnLst>
                          </p:cTn>
                        </p:par>
                        <p:par>
                          <p:cTn id="36" fill="hold">
                            <p:stCondLst>
                              <p:cond delay="4025"/>
                            </p:stCondLst>
                            <p:childTnLst>
                              <p:par>
                                <p:cTn id="37" presetID="22" presetClass="entr" presetSubtype="8"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4525"/>
                            </p:stCondLst>
                            <p:childTnLst>
                              <p:par>
                                <p:cTn id="41" presetID="2" presetClass="entr" presetSubtype="4"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400" fill="hold"/>
                                        <p:tgtEl>
                                          <p:spTgt spid="40"/>
                                        </p:tgtEl>
                                        <p:attrNameLst>
                                          <p:attrName>ppt_x</p:attrName>
                                        </p:attrNameLst>
                                      </p:cBhvr>
                                      <p:tavLst>
                                        <p:tav tm="0">
                                          <p:val>
                                            <p:strVal val="#ppt_x"/>
                                          </p:val>
                                        </p:tav>
                                        <p:tav tm="100000">
                                          <p:val>
                                            <p:strVal val="#ppt_x"/>
                                          </p:val>
                                        </p:tav>
                                      </p:tavLst>
                                    </p:anim>
                                    <p:anim calcmode="lin" valueType="num">
                                      <p:cBhvr additive="base">
                                        <p:cTn id="44" dur="400" fill="hold"/>
                                        <p:tgtEl>
                                          <p:spTgt spid="40"/>
                                        </p:tgtEl>
                                        <p:attrNameLst>
                                          <p:attrName>ppt_y</p:attrName>
                                        </p:attrNameLst>
                                      </p:cBhvr>
                                      <p:tavLst>
                                        <p:tav tm="0">
                                          <p:val>
                                            <p:strVal val="1+#ppt_h/2"/>
                                          </p:val>
                                        </p:tav>
                                        <p:tav tm="100000">
                                          <p:val>
                                            <p:strVal val="#ppt_y"/>
                                          </p:val>
                                        </p:tav>
                                      </p:tavLst>
                                    </p:anim>
                                  </p:childTnLst>
                                </p:cTn>
                              </p:par>
                            </p:childTnLst>
                          </p:cTn>
                        </p:par>
                        <p:par>
                          <p:cTn id="45" fill="hold">
                            <p:stCondLst>
                              <p:cond delay="4925"/>
                            </p:stCondLst>
                            <p:childTnLst>
                              <p:par>
                                <p:cTn id="46" presetID="22" presetClass="entr" presetSubtype="8"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left)">
                                      <p:cBhvr>
                                        <p:cTn id="48" dur="500"/>
                                        <p:tgtEl>
                                          <p:spTgt spid="41"/>
                                        </p:tgtEl>
                                      </p:cBhvr>
                                    </p:animEffect>
                                  </p:childTnLst>
                                </p:cTn>
                              </p:par>
                            </p:childTnLst>
                          </p:cTn>
                        </p:par>
                        <p:par>
                          <p:cTn id="49" fill="hold">
                            <p:stCondLst>
                              <p:cond delay="5425"/>
                            </p:stCondLst>
                            <p:childTnLst>
                              <p:par>
                                <p:cTn id="50" presetID="22" presetClass="entr" presetSubtype="8"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5925"/>
                            </p:stCondLst>
                            <p:childTnLst>
                              <p:par>
                                <p:cTn id="54" presetID="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400" fill="hold"/>
                                        <p:tgtEl>
                                          <p:spTgt spid="43"/>
                                        </p:tgtEl>
                                        <p:attrNameLst>
                                          <p:attrName>ppt_x</p:attrName>
                                        </p:attrNameLst>
                                      </p:cBhvr>
                                      <p:tavLst>
                                        <p:tav tm="0">
                                          <p:val>
                                            <p:strVal val="#ppt_x"/>
                                          </p:val>
                                        </p:tav>
                                        <p:tav tm="100000">
                                          <p:val>
                                            <p:strVal val="#ppt_x"/>
                                          </p:val>
                                        </p:tav>
                                      </p:tavLst>
                                    </p:anim>
                                    <p:anim calcmode="lin" valueType="num">
                                      <p:cBhvr additive="base">
                                        <p:cTn id="57" dur="400" fill="hold"/>
                                        <p:tgtEl>
                                          <p:spTgt spid="43"/>
                                        </p:tgtEl>
                                        <p:attrNameLst>
                                          <p:attrName>ppt_y</p:attrName>
                                        </p:attrNameLst>
                                      </p:cBhvr>
                                      <p:tavLst>
                                        <p:tav tm="0">
                                          <p:val>
                                            <p:strVal val="1+#ppt_h/2"/>
                                          </p:val>
                                        </p:tav>
                                        <p:tav tm="100000">
                                          <p:val>
                                            <p:strVal val="#ppt_y"/>
                                          </p:val>
                                        </p:tav>
                                      </p:tavLst>
                                    </p:anim>
                                  </p:childTnLst>
                                </p:cTn>
                              </p:par>
                            </p:childTnLst>
                          </p:cTn>
                        </p:par>
                        <p:par>
                          <p:cTn id="58" fill="hold">
                            <p:stCondLst>
                              <p:cond delay="6325"/>
                            </p:stCondLst>
                            <p:childTnLst>
                              <p:par>
                                <p:cTn id="59" presetID="22" presetClass="entr" presetSubtype="8"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6825"/>
                            </p:stCondLst>
                            <p:childTnLst>
                              <p:par>
                                <p:cTn id="63" presetID="22" presetClass="entr" presetSubtype="8"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7325"/>
                            </p:stCondLst>
                            <p:childTnLst>
                              <p:par>
                                <p:cTn id="67" presetID="2" presetClass="entr" presetSubtype="4"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400" fill="hold"/>
                                        <p:tgtEl>
                                          <p:spTgt spid="46"/>
                                        </p:tgtEl>
                                        <p:attrNameLst>
                                          <p:attrName>ppt_x</p:attrName>
                                        </p:attrNameLst>
                                      </p:cBhvr>
                                      <p:tavLst>
                                        <p:tav tm="0">
                                          <p:val>
                                            <p:strVal val="#ppt_x"/>
                                          </p:val>
                                        </p:tav>
                                        <p:tav tm="100000">
                                          <p:val>
                                            <p:strVal val="#ppt_x"/>
                                          </p:val>
                                        </p:tav>
                                      </p:tavLst>
                                    </p:anim>
                                    <p:anim calcmode="lin" valueType="num">
                                      <p:cBhvr additive="base">
                                        <p:cTn id="70" dur="4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7725"/>
                            </p:stCondLst>
                            <p:childTnLst>
                              <p:par>
                                <p:cTn id="72" presetID="22" presetClass="entr" presetSubtype="8" fill="hold" grpId="0" nodeType="after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500"/>
                                        <p:tgtEl>
                                          <p:spTgt spid="47"/>
                                        </p:tgtEl>
                                      </p:cBhvr>
                                    </p:animEffect>
                                  </p:childTnLst>
                                </p:cTn>
                              </p:par>
                            </p:childTnLst>
                          </p:cTn>
                        </p:par>
                        <p:par>
                          <p:cTn id="75" fill="hold">
                            <p:stCondLst>
                              <p:cond delay="8225"/>
                            </p:stCondLst>
                            <p:childTnLst>
                              <p:par>
                                <p:cTn id="76" presetID="22" presetClass="entr" presetSubtype="8"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wipe(left)">
                                      <p:cBhvr>
                                        <p:cTn id="7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25" grpId="0" animBg="1"/>
      <p:bldP spid="27" grpId="0" animBg="1"/>
      <p:bldP spid="29" grpId="0"/>
      <p:bldP spid="40" grpId="0" animBg="1"/>
      <p:bldP spid="41" grpId="0" animBg="1"/>
      <p:bldP spid="42" grpId="0"/>
      <p:bldP spid="43" grpId="0" animBg="1"/>
      <p:bldP spid="44" grpId="0" animBg="1"/>
      <p:bldP spid="45" grpId="0"/>
      <p:bldP spid="46" grpId="0" animBg="1"/>
      <p:bldP spid="47" grpId="0" animBg="1"/>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82571"/>
            <a:ext cx="9144001" cy="216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956031" y="987574"/>
            <a:ext cx="1231938" cy="1389993"/>
            <a:chOff x="1456773" y="1052456"/>
            <a:chExt cx="1642584" cy="1853324"/>
          </a:xfrm>
        </p:grpSpPr>
        <p:sp>
          <p:nvSpPr>
            <p:cNvPr id="4" name="Freeform 5"/>
            <p:cNvSpPr>
              <a:spLocks/>
            </p:cNvSpPr>
            <p:nvPr/>
          </p:nvSpPr>
          <p:spPr bwMode="auto">
            <a:xfrm rot="5400000">
              <a:off x="1351403" y="1157826"/>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9050">
              <a:solidFill>
                <a:srgbClr val="92D050"/>
              </a:solidFill>
            </a:ln>
            <a:effectLst/>
          </p:spPr>
          <p:txBody>
            <a:bodyPr vert="horz" wrap="square" lIns="68580" tIns="34290" rIns="68580" bIns="34290" numCol="1" anchor="t" anchorCtr="0" compatLnSpc="1">
              <a:prstTxWarp prst="textNoShape">
                <a:avLst/>
              </a:prstTxWarp>
            </a:bodyPr>
            <a:lstStyle/>
            <a:p>
              <a:endParaRPr lang="zh-CN" altLang="en-US" sz="3600">
                <a:solidFill>
                  <a:schemeClr val="bg1"/>
                </a:solidFill>
              </a:endParaRPr>
            </a:p>
          </p:txBody>
        </p:sp>
        <p:sp>
          <p:nvSpPr>
            <p:cNvPr id="5" name="任意多边形 4"/>
            <p:cNvSpPr/>
            <p:nvPr/>
          </p:nvSpPr>
          <p:spPr>
            <a:xfrm>
              <a:off x="1550751" y="1164312"/>
              <a:ext cx="1454627"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bg1"/>
                  </a:solidFill>
                </a:rPr>
                <a:t>Part</a:t>
              </a:r>
            </a:p>
            <a:p>
              <a:pPr algn="ctr"/>
              <a:r>
                <a:rPr lang="en-US" altLang="zh-CN" sz="3600" dirty="0">
                  <a:solidFill>
                    <a:schemeClr val="bg1"/>
                  </a:solidFill>
                </a:rPr>
                <a:t>03</a:t>
              </a:r>
              <a:endParaRPr lang="zh-CN" altLang="en-US" sz="3600" dirty="0">
                <a:solidFill>
                  <a:schemeClr val="bg1"/>
                </a:solidFill>
              </a:endParaRPr>
            </a:p>
          </p:txBody>
        </p:sp>
      </p:grpSp>
      <p:sp>
        <p:nvSpPr>
          <p:cNvPr id="6" name="矩形 5"/>
          <p:cNvSpPr/>
          <p:nvPr/>
        </p:nvSpPr>
        <p:spPr>
          <a:xfrm>
            <a:off x="2863841" y="2471536"/>
            <a:ext cx="3416320" cy="825419"/>
          </a:xfrm>
          <a:prstGeom prst="rect">
            <a:avLst/>
          </a:prstGeom>
        </p:spPr>
        <p:txBody>
          <a:bodyPr wrap="none">
            <a:spAutoFit/>
          </a:bodyPr>
          <a:lstStyle/>
          <a:p>
            <a:pPr algn="ctr">
              <a:lnSpc>
                <a:spcPct val="150000"/>
              </a:lnSpc>
            </a:pPr>
            <a:r>
              <a:rPr lang="zh-CN" altLang="en-US" sz="3600" b="1" dirty="0">
                <a:solidFill>
                  <a:schemeClr val="bg1"/>
                </a:solidFill>
                <a:latin typeface="微软雅黑" panose="020B0503020204020204" pitchFamily="34" charset="-122"/>
                <a:ea typeface="微软雅黑" panose="020B0503020204020204" pitchFamily="34" charset="-122"/>
              </a:rPr>
              <a:t>关键技术与步骤</a:t>
            </a:r>
          </a:p>
        </p:txBody>
      </p:sp>
    </p:spTree>
    <p:extLst>
      <p:ext uri="{BB962C8B-B14F-4D97-AF65-F5344CB8AC3E}">
        <p14:creationId xmlns:p14="http://schemas.microsoft.com/office/powerpoint/2010/main" val="3249655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1" decel="53333"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0-#ppt_h/2"/>
                                          </p:val>
                                        </p:tav>
                                        <p:tav tm="100000">
                                          <p:val>
                                            <p:strVal val="#ppt_y"/>
                                          </p:val>
                                        </p:tav>
                                      </p:tavLst>
                                    </p:anim>
                                  </p:childTnLst>
                                </p:cTn>
                              </p:par>
                              <p:par>
                                <p:cTn id="14" presetID="2" presetClass="entr" presetSubtype="4" decel="53333" fill="hold" grpId="0" nodeType="with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ppt_x"/>
                                          </p:val>
                                        </p:tav>
                                        <p:tav tm="100000">
                                          <p:val>
                                            <p:strVal val="#ppt_x"/>
                                          </p:val>
                                        </p:tav>
                                      </p:tavLst>
                                    </p:anim>
                                    <p:anim calcmode="lin" valueType="num">
                                      <p:cBhvr additive="base">
                                        <p:cTn id="17"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关键技术问题</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p:nvPr/>
        </p:nvCxnSpPr>
        <p:spPr>
          <a:xfrm>
            <a:off x="1187624" y="3292379"/>
            <a:ext cx="6768752" cy="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079500" y="3152679"/>
            <a:ext cx="279400" cy="279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763794" y="3152679"/>
            <a:ext cx="279400" cy="279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448088" y="3152679"/>
            <a:ext cx="279400" cy="279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132382" y="3152679"/>
            <a:ext cx="279400" cy="279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816676" y="3152679"/>
            <a:ext cx="279400" cy="2794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549782" y="1340712"/>
            <a:ext cx="1338832" cy="1338834"/>
            <a:chOff x="549782" y="903799"/>
            <a:chExt cx="1338832" cy="1338834"/>
          </a:xfrm>
        </p:grpSpPr>
        <p:sp>
          <p:nvSpPr>
            <p:cNvPr id="26" name="泪滴形 25"/>
            <p:cNvSpPr/>
            <p:nvPr/>
          </p:nvSpPr>
          <p:spPr>
            <a:xfrm rot="8100000">
              <a:off x="549782" y="903799"/>
              <a:ext cx="1338832" cy="1338834"/>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60398" y="1025006"/>
              <a:ext cx="1117600" cy="11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2234079" y="1340713"/>
            <a:ext cx="1338832" cy="1338834"/>
            <a:chOff x="2234079" y="903800"/>
            <a:chExt cx="1338832" cy="1338834"/>
          </a:xfrm>
        </p:grpSpPr>
        <p:sp>
          <p:nvSpPr>
            <p:cNvPr id="31" name="泪滴形 30"/>
            <p:cNvSpPr/>
            <p:nvPr/>
          </p:nvSpPr>
          <p:spPr>
            <a:xfrm rot="8100000">
              <a:off x="2234079" y="903800"/>
              <a:ext cx="1338832" cy="1338834"/>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344695" y="1025006"/>
              <a:ext cx="1117600" cy="11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3902583" y="1347614"/>
            <a:ext cx="1338832" cy="1338834"/>
            <a:chOff x="3902583" y="910701"/>
            <a:chExt cx="1338832" cy="1338834"/>
          </a:xfrm>
        </p:grpSpPr>
        <p:sp>
          <p:nvSpPr>
            <p:cNvPr id="34" name="泪滴形 33"/>
            <p:cNvSpPr/>
            <p:nvPr/>
          </p:nvSpPr>
          <p:spPr>
            <a:xfrm rot="8100000">
              <a:off x="3902583" y="910701"/>
              <a:ext cx="1338832" cy="1338834"/>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028988" y="1025006"/>
              <a:ext cx="1117600" cy="11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5602666" y="1340711"/>
            <a:ext cx="1338832" cy="1338834"/>
            <a:chOff x="5602666" y="903798"/>
            <a:chExt cx="1338832" cy="1338834"/>
          </a:xfrm>
        </p:grpSpPr>
        <p:sp>
          <p:nvSpPr>
            <p:cNvPr id="37" name="泪滴形 36"/>
            <p:cNvSpPr/>
            <p:nvPr/>
          </p:nvSpPr>
          <p:spPr>
            <a:xfrm rot="8100000">
              <a:off x="5602666" y="903798"/>
              <a:ext cx="1338832" cy="1338834"/>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713282" y="1025006"/>
              <a:ext cx="1117600" cy="11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7286960" y="1373008"/>
            <a:ext cx="1338832" cy="1338834"/>
            <a:chOff x="7286960" y="936095"/>
            <a:chExt cx="1338832" cy="1338834"/>
          </a:xfrm>
        </p:grpSpPr>
        <p:sp>
          <p:nvSpPr>
            <p:cNvPr id="49" name="泪滴形 48"/>
            <p:cNvSpPr/>
            <p:nvPr/>
          </p:nvSpPr>
          <p:spPr>
            <a:xfrm rot="8100000">
              <a:off x="7286960" y="936095"/>
              <a:ext cx="1338832" cy="1338834"/>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397576" y="1025006"/>
              <a:ext cx="1117600" cy="1117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50"/>
          <p:cNvSpPr/>
          <p:nvPr/>
        </p:nvSpPr>
        <p:spPr>
          <a:xfrm>
            <a:off x="768526" y="1733889"/>
            <a:ext cx="838196" cy="584775"/>
          </a:xfrm>
          <a:prstGeom prst="rect">
            <a:avLst/>
          </a:prstGeom>
        </p:spPr>
        <p:txBody>
          <a:bodyPr wrap="square">
            <a:spAutoFit/>
          </a:bodyPr>
          <a:lstStyle/>
          <a:p>
            <a:pPr lvl="0" algn="ctr"/>
            <a:r>
              <a:rPr lang="zh-CN" altLang="en-US" sz="1600" dirty="0">
                <a:solidFill>
                  <a:schemeClr val="tx1">
                    <a:lumMod val="85000"/>
                    <a:lumOff val="15000"/>
                  </a:schemeClr>
                </a:solidFill>
                <a:latin typeface="微软雅黑" pitchFamily="34" charset="-122"/>
                <a:ea typeface="微软雅黑" pitchFamily="34" charset="-122"/>
              </a:rPr>
              <a:t>添加文本标题</a:t>
            </a:r>
          </a:p>
        </p:txBody>
      </p:sp>
      <p:sp>
        <p:nvSpPr>
          <p:cNvPr id="52" name="矩形 51"/>
          <p:cNvSpPr/>
          <p:nvPr/>
        </p:nvSpPr>
        <p:spPr>
          <a:xfrm>
            <a:off x="2484397" y="1733889"/>
            <a:ext cx="838196" cy="584775"/>
          </a:xfrm>
          <a:prstGeom prst="rect">
            <a:avLst/>
          </a:prstGeom>
        </p:spPr>
        <p:txBody>
          <a:bodyPr wrap="square">
            <a:spAutoFit/>
          </a:bodyPr>
          <a:lstStyle/>
          <a:p>
            <a:pPr lvl="0" algn="ctr"/>
            <a:r>
              <a:rPr lang="zh-CN" altLang="en-US" sz="1600" dirty="0">
                <a:solidFill>
                  <a:schemeClr val="tx1">
                    <a:lumMod val="85000"/>
                    <a:lumOff val="15000"/>
                  </a:schemeClr>
                </a:solidFill>
                <a:latin typeface="微软雅黑" pitchFamily="34" charset="-122"/>
                <a:ea typeface="微软雅黑" pitchFamily="34" charset="-122"/>
              </a:rPr>
              <a:t>添加文本标题</a:t>
            </a:r>
          </a:p>
        </p:txBody>
      </p:sp>
      <p:sp>
        <p:nvSpPr>
          <p:cNvPr id="53" name="矩形 52"/>
          <p:cNvSpPr/>
          <p:nvPr/>
        </p:nvSpPr>
        <p:spPr>
          <a:xfrm>
            <a:off x="4152901" y="1733889"/>
            <a:ext cx="838196" cy="584775"/>
          </a:xfrm>
          <a:prstGeom prst="rect">
            <a:avLst/>
          </a:prstGeom>
        </p:spPr>
        <p:txBody>
          <a:bodyPr wrap="square">
            <a:spAutoFit/>
          </a:bodyPr>
          <a:lstStyle/>
          <a:p>
            <a:pPr lvl="0" algn="ctr"/>
            <a:r>
              <a:rPr lang="zh-CN" altLang="en-US" sz="1600" dirty="0">
                <a:solidFill>
                  <a:schemeClr val="tx1">
                    <a:lumMod val="85000"/>
                    <a:lumOff val="15000"/>
                  </a:schemeClr>
                </a:solidFill>
                <a:latin typeface="微软雅黑" pitchFamily="34" charset="-122"/>
                <a:ea typeface="微软雅黑" pitchFamily="34" charset="-122"/>
              </a:rPr>
              <a:t>添加文本标题</a:t>
            </a:r>
          </a:p>
        </p:txBody>
      </p:sp>
      <p:sp>
        <p:nvSpPr>
          <p:cNvPr id="54" name="矩形 53"/>
          <p:cNvSpPr/>
          <p:nvPr/>
        </p:nvSpPr>
        <p:spPr>
          <a:xfrm>
            <a:off x="5852984" y="1733889"/>
            <a:ext cx="838196" cy="584775"/>
          </a:xfrm>
          <a:prstGeom prst="rect">
            <a:avLst/>
          </a:prstGeom>
        </p:spPr>
        <p:txBody>
          <a:bodyPr wrap="square">
            <a:spAutoFit/>
          </a:bodyPr>
          <a:lstStyle/>
          <a:p>
            <a:pPr lvl="0" algn="ctr"/>
            <a:r>
              <a:rPr lang="zh-CN" altLang="en-US" sz="1600" dirty="0">
                <a:solidFill>
                  <a:schemeClr val="tx1">
                    <a:lumMod val="85000"/>
                    <a:lumOff val="15000"/>
                  </a:schemeClr>
                </a:solidFill>
                <a:latin typeface="微软雅黑" pitchFamily="34" charset="-122"/>
                <a:ea typeface="微软雅黑" pitchFamily="34" charset="-122"/>
              </a:rPr>
              <a:t>添加文本标题</a:t>
            </a:r>
          </a:p>
        </p:txBody>
      </p:sp>
      <p:sp>
        <p:nvSpPr>
          <p:cNvPr id="55" name="矩形 54"/>
          <p:cNvSpPr/>
          <p:nvPr/>
        </p:nvSpPr>
        <p:spPr>
          <a:xfrm>
            <a:off x="7537278" y="1733889"/>
            <a:ext cx="838196" cy="584775"/>
          </a:xfrm>
          <a:prstGeom prst="rect">
            <a:avLst/>
          </a:prstGeom>
        </p:spPr>
        <p:txBody>
          <a:bodyPr wrap="square">
            <a:spAutoFit/>
          </a:bodyPr>
          <a:lstStyle/>
          <a:p>
            <a:pPr lvl="0" algn="ctr"/>
            <a:r>
              <a:rPr lang="zh-CN" altLang="en-US" sz="1600" dirty="0">
                <a:solidFill>
                  <a:schemeClr val="tx1">
                    <a:lumMod val="85000"/>
                    <a:lumOff val="15000"/>
                  </a:schemeClr>
                </a:solidFill>
                <a:latin typeface="微软雅黑" pitchFamily="34" charset="-122"/>
                <a:ea typeface="微软雅黑" pitchFamily="34" charset="-122"/>
              </a:rPr>
              <a:t>添加文本标题</a:t>
            </a:r>
          </a:p>
        </p:txBody>
      </p:sp>
      <p:sp>
        <p:nvSpPr>
          <p:cNvPr id="56" name="文本框 7"/>
          <p:cNvSpPr txBox="1">
            <a:spLocks noChangeArrowheads="1"/>
          </p:cNvSpPr>
          <p:nvPr/>
        </p:nvSpPr>
        <p:spPr bwMode="auto">
          <a:xfrm>
            <a:off x="2039495" y="3656735"/>
            <a:ext cx="1728000" cy="9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ctr">
              <a:lnSpc>
                <a:spcPct val="150000"/>
              </a:lnSpc>
              <a:spcBef>
                <a:spcPts val="300"/>
              </a:spcBef>
            </a:pPr>
            <a:r>
              <a:rPr lang="zh-CN" altLang="en-US" sz="1200" dirty="0">
                <a:solidFill>
                  <a:schemeClr val="tx1">
                    <a:lumMod val="65000"/>
                    <a:lumOff val="35000"/>
                  </a:schemeClr>
                </a:solidFill>
                <a:latin typeface="微软雅黑" pitchFamily="34" charset="-122"/>
              </a:rPr>
              <a:t>此处添加说明文字添加说明文字添加说明文字此处添加说明文字</a:t>
            </a:r>
          </a:p>
        </p:txBody>
      </p:sp>
      <p:sp>
        <p:nvSpPr>
          <p:cNvPr id="57" name="文本框 7"/>
          <p:cNvSpPr txBox="1">
            <a:spLocks noChangeArrowheads="1"/>
          </p:cNvSpPr>
          <p:nvPr/>
        </p:nvSpPr>
        <p:spPr bwMode="auto">
          <a:xfrm>
            <a:off x="5408082" y="3656735"/>
            <a:ext cx="1728000" cy="9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ctr">
              <a:lnSpc>
                <a:spcPct val="150000"/>
              </a:lnSpc>
              <a:spcBef>
                <a:spcPts val="300"/>
              </a:spcBef>
            </a:pPr>
            <a:r>
              <a:rPr lang="zh-CN" altLang="en-US" sz="1200" dirty="0">
                <a:solidFill>
                  <a:schemeClr val="tx1">
                    <a:lumMod val="65000"/>
                    <a:lumOff val="35000"/>
                  </a:schemeClr>
                </a:solidFill>
                <a:latin typeface="微软雅黑" pitchFamily="34" charset="-122"/>
              </a:rPr>
              <a:t>此处添加说明文字添加说明文字添加说明文字此处添加说明文字</a:t>
            </a:r>
          </a:p>
        </p:txBody>
      </p:sp>
      <p:sp>
        <p:nvSpPr>
          <p:cNvPr id="58" name="文本框 7"/>
          <p:cNvSpPr txBox="1">
            <a:spLocks noChangeArrowheads="1"/>
          </p:cNvSpPr>
          <p:nvPr/>
        </p:nvSpPr>
        <p:spPr bwMode="auto">
          <a:xfrm>
            <a:off x="311495" y="3656735"/>
            <a:ext cx="1728000" cy="9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ctr">
              <a:lnSpc>
                <a:spcPct val="150000"/>
              </a:lnSpc>
              <a:spcBef>
                <a:spcPts val="300"/>
              </a:spcBef>
            </a:pPr>
            <a:r>
              <a:rPr lang="zh-CN" altLang="en-US" sz="1200" dirty="0">
                <a:solidFill>
                  <a:schemeClr val="tx1">
                    <a:lumMod val="65000"/>
                    <a:lumOff val="35000"/>
                  </a:schemeClr>
                </a:solidFill>
                <a:latin typeface="微软雅黑" pitchFamily="34" charset="-122"/>
              </a:rPr>
              <a:t>此处添加说明文字添加说明文字添加说明文字此处添加说明文字</a:t>
            </a:r>
          </a:p>
        </p:txBody>
      </p:sp>
      <p:sp>
        <p:nvSpPr>
          <p:cNvPr id="59" name="文本框 7"/>
          <p:cNvSpPr txBox="1">
            <a:spLocks noChangeArrowheads="1"/>
          </p:cNvSpPr>
          <p:nvPr/>
        </p:nvSpPr>
        <p:spPr bwMode="auto">
          <a:xfrm>
            <a:off x="3723788" y="3656735"/>
            <a:ext cx="1728000" cy="9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ctr">
              <a:lnSpc>
                <a:spcPct val="150000"/>
              </a:lnSpc>
              <a:spcBef>
                <a:spcPts val="300"/>
              </a:spcBef>
            </a:pPr>
            <a:r>
              <a:rPr lang="zh-CN" altLang="en-US" sz="1200" dirty="0">
                <a:solidFill>
                  <a:schemeClr val="tx1">
                    <a:lumMod val="65000"/>
                    <a:lumOff val="35000"/>
                  </a:schemeClr>
                </a:solidFill>
                <a:latin typeface="微软雅黑" pitchFamily="34" charset="-122"/>
              </a:rPr>
              <a:t>此处添加说明文字添加说明文字添加说明文字此处添加说明文字</a:t>
            </a:r>
          </a:p>
        </p:txBody>
      </p:sp>
      <p:sp>
        <p:nvSpPr>
          <p:cNvPr id="60" name="文本框 7"/>
          <p:cNvSpPr txBox="1">
            <a:spLocks noChangeArrowheads="1"/>
          </p:cNvSpPr>
          <p:nvPr/>
        </p:nvSpPr>
        <p:spPr bwMode="auto">
          <a:xfrm>
            <a:off x="7092376" y="3656735"/>
            <a:ext cx="1728000" cy="9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ctr">
              <a:lnSpc>
                <a:spcPct val="150000"/>
              </a:lnSpc>
              <a:spcBef>
                <a:spcPts val="300"/>
              </a:spcBef>
            </a:pPr>
            <a:r>
              <a:rPr lang="zh-CN" altLang="en-US" sz="1200" dirty="0">
                <a:solidFill>
                  <a:schemeClr val="tx1">
                    <a:lumMod val="65000"/>
                    <a:lumOff val="35000"/>
                  </a:schemeClr>
                </a:solidFill>
                <a:latin typeface="微软雅黑" pitchFamily="34" charset="-122"/>
              </a:rPr>
              <a:t>此处添加说明文字添加说明文字添加说明文字此处添加说明文字</a:t>
            </a:r>
          </a:p>
        </p:txBody>
      </p:sp>
    </p:spTree>
    <p:extLst>
      <p:ext uri="{BB962C8B-B14F-4D97-AF65-F5344CB8AC3E}">
        <p14:creationId xmlns:p14="http://schemas.microsoft.com/office/powerpoint/2010/main" val="314376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3125"/>
                            </p:stCondLst>
                            <p:childTnLst>
                              <p:par>
                                <p:cTn id="28" presetID="16" presetClass="entr" presetSubtype="21"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childTnLst>
                          </p:cTn>
                        </p:par>
                        <p:par>
                          <p:cTn id="31" fill="hold">
                            <p:stCondLst>
                              <p:cond delay="3625"/>
                            </p:stCondLst>
                            <p:childTnLst>
                              <p:par>
                                <p:cTn id="32" presetID="23" presetClass="entr" presetSubtype="32"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strVal val="4*#ppt_w"/>
                                          </p:val>
                                        </p:tav>
                                        <p:tav tm="100000">
                                          <p:val>
                                            <p:strVal val="#ppt_w"/>
                                          </p:val>
                                        </p:tav>
                                      </p:tavLst>
                                    </p:anim>
                                    <p:anim calcmode="lin" valueType="num">
                                      <p:cBhvr>
                                        <p:cTn id="35" dur="500" fill="hold"/>
                                        <p:tgtEl>
                                          <p:spTgt spid="19"/>
                                        </p:tgtEl>
                                        <p:attrNameLst>
                                          <p:attrName>ppt_h</p:attrName>
                                        </p:attrNameLst>
                                      </p:cBhvr>
                                      <p:tavLst>
                                        <p:tav tm="0">
                                          <p:val>
                                            <p:strVal val="4*#ppt_h"/>
                                          </p:val>
                                        </p:tav>
                                        <p:tav tm="100000">
                                          <p:val>
                                            <p:strVal val="#ppt_h"/>
                                          </p:val>
                                        </p:tav>
                                      </p:tavLst>
                                    </p:anim>
                                  </p:childTnLst>
                                </p:cTn>
                              </p:par>
                              <p:par>
                                <p:cTn id="36" presetID="23" presetClass="entr" presetSubtype="32"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 calcmode="lin" valueType="num">
                                      <p:cBhvr>
                                        <p:cTn id="38" dur="500" fill="hold"/>
                                        <p:tgtEl>
                                          <p:spTgt spid="20"/>
                                        </p:tgtEl>
                                        <p:attrNameLst>
                                          <p:attrName>ppt_w</p:attrName>
                                        </p:attrNameLst>
                                      </p:cBhvr>
                                      <p:tavLst>
                                        <p:tav tm="0">
                                          <p:val>
                                            <p:strVal val="4*#ppt_w"/>
                                          </p:val>
                                        </p:tav>
                                        <p:tav tm="100000">
                                          <p:val>
                                            <p:strVal val="#ppt_w"/>
                                          </p:val>
                                        </p:tav>
                                      </p:tavLst>
                                    </p:anim>
                                    <p:anim calcmode="lin" valueType="num">
                                      <p:cBhvr>
                                        <p:cTn id="39" dur="500" fill="hold"/>
                                        <p:tgtEl>
                                          <p:spTgt spid="20"/>
                                        </p:tgtEl>
                                        <p:attrNameLst>
                                          <p:attrName>ppt_h</p:attrName>
                                        </p:attrNameLst>
                                      </p:cBhvr>
                                      <p:tavLst>
                                        <p:tav tm="0">
                                          <p:val>
                                            <p:strVal val="4*#ppt_h"/>
                                          </p:val>
                                        </p:tav>
                                        <p:tav tm="100000">
                                          <p:val>
                                            <p:strVal val="#ppt_h"/>
                                          </p:val>
                                        </p:tav>
                                      </p:tavLst>
                                    </p:anim>
                                  </p:childTnLst>
                                </p:cTn>
                              </p:par>
                              <p:par>
                                <p:cTn id="40" presetID="23" presetClass="entr" presetSubtype="32" fill="hold" grpId="0" nodeType="withEffect">
                                  <p:stCondLst>
                                    <p:cond delay="50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strVal val="4*#ppt_w"/>
                                          </p:val>
                                        </p:tav>
                                        <p:tav tm="100000">
                                          <p:val>
                                            <p:strVal val="#ppt_w"/>
                                          </p:val>
                                        </p:tav>
                                      </p:tavLst>
                                    </p:anim>
                                    <p:anim calcmode="lin" valueType="num">
                                      <p:cBhvr>
                                        <p:cTn id="43" dur="500" fill="hold"/>
                                        <p:tgtEl>
                                          <p:spTgt spid="21"/>
                                        </p:tgtEl>
                                        <p:attrNameLst>
                                          <p:attrName>ppt_h</p:attrName>
                                        </p:attrNameLst>
                                      </p:cBhvr>
                                      <p:tavLst>
                                        <p:tav tm="0">
                                          <p:val>
                                            <p:strVal val="4*#ppt_h"/>
                                          </p:val>
                                        </p:tav>
                                        <p:tav tm="100000">
                                          <p:val>
                                            <p:strVal val="#ppt_h"/>
                                          </p:val>
                                        </p:tav>
                                      </p:tavLst>
                                    </p:anim>
                                  </p:childTnLst>
                                </p:cTn>
                              </p:par>
                              <p:par>
                                <p:cTn id="44" presetID="23" presetClass="entr" presetSubtype="32" fill="hold" grpId="0" nodeType="withEffect">
                                  <p:stCondLst>
                                    <p:cond delay="75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strVal val="4*#ppt_w"/>
                                          </p:val>
                                        </p:tav>
                                        <p:tav tm="100000">
                                          <p:val>
                                            <p:strVal val="#ppt_w"/>
                                          </p:val>
                                        </p:tav>
                                      </p:tavLst>
                                    </p:anim>
                                    <p:anim calcmode="lin" valueType="num">
                                      <p:cBhvr>
                                        <p:cTn id="47" dur="500" fill="hold"/>
                                        <p:tgtEl>
                                          <p:spTgt spid="22"/>
                                        </p:tgtEl>
                                        <p:attrNameLst>
                                          <p:attrName>ppt_h</p:attrName>
                                        </p:attrNameLst>
                                      </p:cBhvr>
                                      <p:tavLst>
                                        <p:tav tm="0">
                                          <p:val>
                                            <p:strVal val="4*#ppt_h"/>
                                          </p:val>
                                        </p:tav>
                                        <p:tav tm="100000">
                                          <p:val>
                                            <p:strVal val="#ppt_h"/>
                                          </p:val>
                                        </p:tav>
                                      </p:tavLst>
                                    </p:anim>
                                  </p:childTnLst>
                                </p:cTn>
                              </p:par>
                              <p:par>
                                <p:cTn id="48" presetID="23" presetClass="entr" presetSubtype="32" fill="hold" grpId="0" nodeType="withEffect">
                                  <p:stCondLst>
                                    <p:cond delay="100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strVal val="4*#ppt_w"/>
                                          </p:val>
                                        </p:tav>
                                        <p:tav tm="100000">
                                          <p:val>
                                            <p:strVal val="#ppt_w"/>
                                          </p:val>
                                        </p:tav>
                                      </p:tavLst>
                                    </p:anim>
                                    <p:anim calcmode="lin" valueType="num">
                                      <p:cBhvr>
                                        <p:cTn id="51" dur="500" fill="hold"/>
                                        <p:tgtEl>
                                          <p:spTgt spid="23"/>
                                        </p:tgtEl>
                                        <p:attrNameLst>
                                          <p:attrName>ppt_h</p:attrName>
                                        </p:attrNameLst>
                                      </p:cBhvr>
                                      <p:tavLst>
                                        <p:tav tm="0">
                                          <p:val>
                                            <p:strVal val="4*#ppt_h"/>
                                          </p:val>
                                        </p:tav>
                                        <p:tav tm="100000">
                                          <p:val>
                                            <p:strVal val="#ppt_h"/>
                                          </p:val>
                                        </p:tav>
                                      </p:tavLst>
                                    </p:anim>
                                  </p:childTnLst>
                                </p:cTn>
                              </p:par>
                            </p:childTnLst>
                          </p:cTn>
                        </p:par>
                        <p:par>
                          <p:cTn id="52" fill="hold">
                            <p:stCondLst>
                              <p:cond delay="5125"/>
                            </p:stCondLst>
                            <p:childTnLst>
                              <p:par>
                                <p:cTn id="53" presetID="42" presetClass="entr" presetSubtype="0"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750"/>
                                        <p:tgtEl>
                                          <p:spTgt spid="24"/>
                                        </p:tgtEl>
                                      </p:cBhvr>
                                    </p:animEffect>
                                    <p:anim calcmode="lin" valueType="num">
                                      <p:cBhvr>
                                        <p:cTn id="56" dur="750" fill="hold"/>
                                        <p:tgtEl>
                                          <p:spTgt spid="24"/>
                                        </p:tgtEl>
                                        <p:attrNameLst>
                                          <p:attrName>ppt_x</p:attrName>
                                        </p:attrNameLst>
                                      </p:cBhvr>
                                      <p:tavLst>
                                        <p:tav tm="0">
                                          <p:val>
                                            <p:strVal val="#ppt_x"/>
                                          </p:val>
                                        </p:tav>
                                        <p:tav tm="100000">
                                          <p:val>
                                            <p:strVal val="#ppt_x"/>
                                          </p:val>
                                        </p:tav>
                                      </p:tavLst>
                                    </p:anim>
                                    <p:anim calcmode="lin" valueType="num">
                                      <p:cBhvr>
                                        <p:cTn id="57" dur="750" fill="hold"/>
                                        <p:tgtEl>
                                          <p:spTgt spid="24"/>
                                        </p:tgtEl>
                                        <p:attrNameLst>
                                          <p:attrName>ppt_y</p:attrName>
                                        </p:attrNameLst>
                                      </p:cBhvr>
                                      <p:tavLst>
                                        <p:tav tm="0">
                                          <p:val>
                                            <p:strVal val="#ppt_y+.1"/>
                                          </p:val>
                                        </p:tav>
                                        <p:tav tm="100000">
                                          <p:val>
                                            <p:strVal val="#ppt_y"/>
                                          </p:val>
                                        </p:tav>
                                      </p:tavLst>
                                    </p:anim>
                                  </p:childTnLst>
                                </p:cTn>
                              </p:par>
                            </p:childTnLst>
                          </p:cTn>
                        </p:par>
                        <p:par>
                          <p:cTn id="58" fill="hold">
                            <p:stCondLst>
                              <p:cond delay="5875"/>
                            </p:stCondLst>
                            <p:childTnLst>
                              <p:par>
                                <p:cTn id="59" presetID="22" presetClass="entr" presetSubtype="4"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down)">
                                      <p:cBhvr>
                                        <p:cTn id="61" dur="500"/>
                                        <p:tgtEl>
                                          <p:spTgt spid="51"/>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childTnLst>
                          </p:cTn>
                        </p:par>
                        <p:par>
                          <p:cTn id="65" fill="hold">
                            <p:stCondLst>
                              <p:cond delay="6375"/>
                            </p:stCondLst>
                            <p:childTnLst>
                              <p:par>
                                <p:cTn id="66" presetID="42" presetClass="entr" presetSubtype="0" fill="hold"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750"/>
                                        <p:tgtEl>
                                          <p:spTgt spid="30"/>
                                        </p:tgtEl>
                                      </p:cBhvr>
                                    </p:animEffect>
                                    <p:anim calcmode="lin" valueType="num">
                                      <p:cBhvr>
                                        <p:cTn id="69" dur="750" fill="hold"/>
                                        <p:tgtEl>
                                          <p:spTgt spid="30"/>
                                        </p:tgtEl>
                                        <p:attrNameLst>
                                          <p:attrName>ppt_x</p:attrName>
                                        </p:attrNameLst>
                                      </p:cBhvr>
                                      <p:tavLst>
                                        <p:tav tm="0">
                                          <p:val>
                                            <p:strVal val="#ppt_x"/>
                                          </p:val>
                                        </p:tav>
                                        <p:tav tm="100000">
                                          <p:val>
                                            <p:strVal val="#ppt_x"/>
                                          </p:val>
                                        </p:tav>
                                      </p:tavLst>
                                    </p:anim>
                                    <p:anim calcmode="lin" valueType="num">
                                      <p:cBhvr>
                                        <p:cTn id="70" dur="750" fill="hold"/>
                                        <p:tgtEl>
                                          <p:spTgt spid="30"/>
                                        </p:tgtEl>
                                        <p:attrNameLst>
                                          <p:attrName>ppt_y</p:attrName>
                                        </p:attrNameLst>
                                      </p:cBhvr>
                                      <p:tavLst>
                                        <p:tav tm="0">
                                          <p:val>
                                            <p:strVal val="#ppt_y+.1"/>
                                          </p:val>
                                        </p:tav>
                                        <p:tav tm="100000">
                                          <p:val>
                                            <p:strVal val="#ppt_y"/>
                                          </p:val>
                                        </p:tav>
                                      </p:tavLst>
                                    </p:anim>
                                  </p:childTnLst>
                                </p:cTn>
                              </p:par>
                            </p:childTnLst>
                          </p:cTn>
                        </p:par>
                        <p:par>
                          <p:cTn id="71" fill="hold">
                            <p:stCondLst>
                              <p:cond delay="7125"/>
                            </p:stCondLst>
                            <p:childTnLst>
                              <p:par>
                                <p:cTn id="72" presetID="22" presetClass="entr" presetSubtype="4" fill="hold" grpId="0" nodeType="after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down)">
                                      <p:cBhvr>
                                        <p:cTn id="74" dur="500"/>
                                        <p:tgtEl>
                                          <p:spTgt spid="52"/>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up)">
                                      <p:cBhvr>
                                        <p:cTn id="77" dur="500"/>
                                        <p:tgtEl>
                                          <p:spTgt spid="56"/>
                                        </p:tgtEl>
                                      </p:cBhvr>
                                    </p:animEffect>
                                  </p:childTnLst>
                                </p:cTn>
                              </p:par>
                            </p:childTnLst>
                          </p:cTn>
                        </p:par>
                        <p:par>
                          <p:cTn id="78" fill="hold">
                            <p:stCondLst>
                              <p:cond delay="7625"/>
                            </p:stCondLst>
                            <p:childTnLst>
                              <p:par>
                                <p:cTn id="79" presetID="42" presetClass="entr" presetSubtype="0" fill="hold" nodeType="after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750"/>
                                        <p:tgtEl>
                                          <p:spTgt spid="33"/>
                                        </p:tgtEl>
                                      </p:cBhvr>
                                    </p:animEffect>
                                    <p:anim calcmode="lin" valueType="num">
                                      <p:cBhvr>
                                        <p:cTn id="82" dur="750" fill="hold"/>
                                        <p:tgtEl>
                                          <p:spTgt spid="33"/>
                                        </p:tgtEl>
                                        <p:attrNameLst>
                                          <p:attrName>ppt_x</p:attrName>
                                        </p:attrNameLst>
                                      </p:cBhvr>
                                      <p:tavLst>
                                        <p:tav tm="0">
                                          <p:val>
                                            <p:strVal val="#ppt_x"/>
                                          </p:val>
                                        </p:tav>
                                        <p:tav tm="100000">
                                          <p:val>
                                            <p:strVal val="#ppt_x"/>
                                          </p:val>
                                        </p:tav>
                                      </p:tavLst>
                                    </p:anim>
                                    <p:anim calcmode="lin" valueType="num">
                                      <p:cBhvr>
                                        <p:cTn id="83" dur="750" fill="hold"/>
                                        <p:tgtEl>
                                          <p:spTgt spid="33"/>
                                        </p:tgtEl>
                                        <p:attrNameLst>
                                          <p:attrName>ppt_y</p:attrName>
                                        </p:attrNameLst>
                                      </p:cBhvr>
                                      <p:tavLst>
                                        <p:tav tm="0">
                                          <p:val>
                                            <p:strVal val="#ppt_y+.1"/>
                                          </p:val>
                                        </p:tav>
                                        <p:tav tm="100000">
                                          <p:val>
                                            <p:strVal val="#ppt_y"/>
                                          </p:val>
                                        </p:tav>
                                      </p:tavLst>
                                    </p:anim>
                                  </p:childTnLst>
                                </p:cTn>
                              </p:par>
                            </p:childTnLst>
                          </p:cTn>
                        </p:par>
                        <p:par>
                          <p:cTn id="84" fill="hold">
                            <p:stCondLst>
                              <p:cond delay="8375"/>
                            </p:stCondLst>
                            <p:childTnLst>
                              <p:par>
                                <p:cTn id="85" presetID="22" presetClass="entr" presetSubtype="4" fill="hold" grpId="0" nodeType="after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wipe(down)">
                                      <p:cBhvr>
                                        <p:cTn id="87" dur="500"/>
                                        <p:tgtEl>
                                          <p:spTgt spid="53"/>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wipe(up)">
                                      <p:cBhvr>
                                        <p:cTn id="90" dur="500"/>
                                        <p:tgtEl>
                                          <p:spTgt spid="59"/>
                                        </p:tgtEl>
                                      </p:cBhvr>
                                    </p:animEffect>
                                  </p:childTnLst>
                                </p:cTn>
                              </p:par>
                            </p:childTnLst>
                          </p:cTn>
                        </p:par>
                        <p:par>
                          <p:cTn id="91" fill="hold">
                            <p:stCondLst>
                              <p:cond delay="8875"/>
                            </p:stCondLst>
                            <p:childTnLst>
                              <p:par>
                                <p:cTn id="92" presetID="42" presetClass="entr" presetSubtype="0" fill="hold"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750"/>
                                        <p:tgtEl>
                                          <p:spTgt spid="36"/>
                                        </p:tgtEl>
                                      </p:cBhvr>
                                    </p:animEffect>
                                    <p:anim calcmode="lin" valueType="num">
                                      <p:cBhvr>
                                        <p:cTn id="95" dur="750" fill="hold"/>
                                        <p:tgtEl>
                                          <p:spTgt spid="36"/>
                                        </p:tgtEl>
                                        <p:attrNameLst>
                                          <p:attrName>ppt_x</p:attrName>
                                        </p:attrNameLst>
                                      </p:cBhvr>
                                      <p:tavLst>
                                        <p:tav tm="0">
                                          <p:val>
                                            <p:strVal val="#ppt_x"/>
                                          </p:val>
                                        </p:tav>
                                        <p:tav tm="100000">
                                          <p:val>
                                            <p:strVal val="#ppt_x"/>
                                          </p:val>
                                        </p:tav>
                                      </p:tavLst>
                                    </p:anim>
                                    <p:anim calcmode="lin" valueType="num">
                                      <p:cBhvr>
                                        <p:cTn id="96" dur="750" fill="hold"/>
                                        <p:tgtEl>
                                          <p:spTgt spid="36"/>
                                        </p:tgtEl>
                                        <p:attrNameLst>
                                          <p:attrName>ppt_y</p:attrName>
                                        </p:attrNameLst>
                                      </p:cBhvr>
                                      <p:tavLst>
                                        <p:tav tm="0">
                                          <p:val>
                                            <p:strVal val="#ppt_y+.1"/>
                                          </p:val>
                                        </p:tav>
                                        <p:tav tm="100000">
                                          <p:val>
                                            <p:strVal val="#ppt_y"/>
                                          </p:val>
                                        </p:tav>
                                      </p:tavLst>
                                    </p:anim>
                                  </p:childTnLst>
                                </p:cTn>
                              </p:par>
                            </p:childTnLst>
                          </p:cTn>
                        </p:par>
                        <p:par>
                          <p:cTn id="97" fill="hold">
                            <p:stCondLst>
                              <p:cond delay="9625"/>
                            </p:stCondLst>
                            <p:childTnLst>
                              <p:par>
                                <p:cTn id="98" presetID="22" presetClass="entr" presetSubtype="4" fill="hold" grpId="0" nodeType="after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wipe(down)">
                                      <p:cBhvr>
                                        <p:cTn id="100" dur="500"/>
                                        <p:tgtEl>
                                          <p:spTgt spid="54"/>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wipe(up)">
                                      <p:cBhvr>
                                        <p:cTn id="103" dur="500"/>
                                        <p:tgtEl>
                                          <p:spTgt spid="57"/>
                                        </p:tgtEl>
                                      </p:cBhvr>
                                    </p:animEffect>
                                  </p:childTnLst>
                                </p:cTn>
                              </p:par>
                            </p:childTnLst>
                          </p:cTn>
                        </p:par>
                        <p:par>
                          <p:cTn id="104" fill="hold">
                            <p:stCondLst>
                              <p:cond delay="10125"/>
                            </p:stCondLst>
                            <p:childTnLst>
                              <p:par>
                                <p:cTn id="105" presetID="42" presetClass="entr" presetSubtype="0" fill="hold"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750"/>
                                        <p:tgtEl>
                                          <p:spTgt spid="39"/>
                                        </p:tgtEl>
                                      </p:cBhvr>
                                    </p:animEffect>
                                    <p:anim calcmode="lin" valueType="num">
                                      <p:cBhvr>
                                        <p:cTn id="108" dur="750" fill="hold"/>
                                        <p:tgtEl>
                                          <p:spTgt spid="39"/>
                                        </p:tgtEl>
                                        <p:attrNameLst>
                                          <p:attrName>ppt_x</p:attrName>
                                        </p:attrNameLst>
                                      </p:cBhvr>
                                      <p:tavLst>
                                        <p:tav tm="0">
                                          <p:val>
                                            <p:strVal val="#ppt_x"/>
                                          </p:val>
                                        </p:tav>
                                        <p:tav tm="100000">
                                          <p:val>
                                            <p:strVal val="#ppt_x"/>
                                          </p:val>
                                        </p:tav>
                                      </p:tavLst>
                                    </p:anim>
                                    <p:anim calcmode="lin" valueType="num">
                                      <p:cBhvr>
                                        <p:cTn id="109" dur="750" fill="hold"/>
                                        <p:tgtEl>
                                          <p:spTgt spid="39"/>
                                        </p:tgtEl>
                                        <p:attrNameLst>
                                          <p:attrName>ppt_y</p:attrName>
                                        </p:attrNameLst>
                                      </p:cBhvr>
                                      <p:tavLst>
                                        <p:tav tm="0">
                                          <p:val>
                                            <p:strVal val="#ppt_y+.1"/>
                                          </p:val>
                                        </p:tav>
                                        <p:tav tm="100000">
                                          <p:val>
                                            <p:strVal val="#ppt_y"/>
                                          </p:val>
                                        </p:tav>
                                      </p:tavLst>
                                    </p:anim>
                                  </p:childTnLst>
                                </p:cTn>
                              </p:par>
                            </p:childTnLst>
                          </p:cTn>
                        </p:par>
                        <p:par>
                          <p:cTn id="110" fill="hold">
                            <p:stCondLst>
                              <p:cond delay="10875"/>
                            </p:stCondLst>
                            <p:childTnLst>
                              <p:par>
                                <p:cTn id="111" presetID="22" presetClass="entr" presetSubtype="4" fill="hold" grpId="0" nodeType="afterEffect">
                                  <p:stCondLst>
                                    <p:cond delay="0"/>
                                  </p:stCondLst>
                                  <p:childTnLst>
                                    <p:set>
                                      <p:cBhvr>
                                        <p:cTn id="112" dur="1" fill="hold">
                                          <p:stCondLst>
                                            <p:cond delay="0"/>
                                          </p:stCondLst>
                                        </p:cTn>
                                        <p:tgtEl>
                                          <p:spTgt spid="55"/>
                                        </p:tgtEl>
                                        <p:attrNameLst>
                                          <p:attrName>style.visibility</p:attrName>
                                        </p:attrNameLst>
                                      </p:cBhvr>
                                      <p:to>
                                        <p:strVal val="visible"/>
                                      </p:to>
                                    </p:set>
                                    <p:animEffect transition="in" filter="wipe(down)">
                                      <p:cBhvr>
                                        <p:cTn id="113" dur="500"/>
                                        <p:tgtEl>
                                          <p:spTgt spid="55"/>
                                        </p:tgtEl>
                                      </p:cBhvr>
                                    </p:animEffect>
                                  </p:childTnLst>
                                </p:cTn>
                              </p:par>
                              <p:par>
                                <p:cTn id="114" presetID="22" presetClass="entr" presetSubtype="1" fill="hold" grpId="0" nodeType="with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wipe(up)">
                                      <p:cBhvr>
                                        <p:cTn id="11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19" grpId="0" animBg="1"/>
      <p:bldP spid="20" grpId="0" animBg="1"/>
      <p:bldP spid="21" grpId="0" animBg="1"/>
      <p:bldP spid="22" grpId="0" animBg="1"/>
      <p:bldP spid="23" grpId="0" animBg="1"/>
      <p:bldP spid="51" grpId="0"/>
      <p:bldP spid="52" grpId="0"/>
      <p:bldP spid="53" grpId="0"/>
      <p:bldP spid="54" grpId="0"/>
      <p:bldP spid="55" grpId="0"/>
      <p:bldP spid="56" grpId="0"/>
      <p:bldP spid="57" grpId="0"/>
      <p:bldP spid="58" grpId="0"/>
      <p:bldP spid="59" grpId="0"/>
      <p:bldP spid="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实践难点</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0" name="Freeform 6"/>
          <p:cNvSpPr>
            <a:spLocks/>
          </p:cNvSpPr>
          <p:nvPr/>
        </p:nvSpPr>
        <p:spPr bwMode="auto">
          <a:xfrm>
            <a:off x="4463101" y="1631156"/>
            <a:ext cx="1192540" cy="3512344"/>
          </a:xfrm>
          <a:custGeom>
            <a:avLst/>
            <a:gdLst>
              <a:gd name="T0" fmla="*/ 469 w 2278"/>
              <a:gd name="T1" fmla="*/ 132 h 6709"/>
              <a:gd name="T2" fmla="*/ 1800 w 2278"/>
              <a:gd name="T3" fmla="*/ 132 h 6709"/>
              <a:gd name="T4" fmla="*/ 1800 w 2278"/>
              <a:gd name="T5" fmla="*/ 0 h 6709"/>
              <a:gd name="T6" fmla="*/ 2039 w 2278"/>
              <a:gd name="T7" fmla="*/ 190 h 6709"/>
              <a:gd name="T8" fmla="*/ 2278 w 2278"/>
              <a:gd name="T9" fmla="*/ 379 h 6709"/>
              <a:gd name="T10" fmla="*/ 2039 w 2278"/>
              <a:gd name="T11" fmla="*/ 569 h 6709"/>
              <a:gd name="T12" fmla="*/ 1800 w 2278"/>
              <a:gd name="T13" fmla="*/ 758 h 6709"/>
              <a:gd name="T14" fmla="*/ 1800 w 2278"/>
              <a:gd name="T15" fmla="*/ 621 h 6709"/>
              <a:gd name="T16" fmla="*/ 797 w 2278"/>
              <a:gd name="T17" fmla="*/ 621 h 6709"/>
              <a:gd name="T18" fmla="*/ 489 w 2278"/>
              <a:gd name="T19" fmla="*/ 868 h 6709"/>
              <a:gd name="T20" fmla="*/ 489 w 2278"/>
              <a:gd name="T21" fmla="*/ 6709 h 6709"/>
              <a:gd name="T22" fmla="*/ 0 w 2278"/>
              <a:gd name="T23" fmla="*/ 6709 h 6709"/>
              <a:gd name="T24" fmla="*/ 0 w 2278"/>
              <a:gd name="T25" fmla="*/ 601 h 6709"/>
              <a:gd name="T26" fmla="*/ 469 w 2278"/>
              <a:gd name="T27" fmla="*/ 132 h 6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chemeClr val="accent5">
              <a:lumMod val="75000"/>
            </a:schemeClr>
          </a:solidFill>
          <a:ln>
            <a:noFill/>
          </a:ln>
        </p:spPr>
        <p:txBody>
          <a:bodyPr vert="horz" wrap="square" lIns="68562" tIns="34281" rIns="68562" bIns="34281"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1" name="Freeform 7"/>
          <p:cNvSpPr>
            <a:spLocks/>
          </p:cNvSpPr>
          <p:nvPr/>
        </p:nvSpPr>
        <p:spPr bwMode="auto">
          <a:xfrm>
            <a:off x="4799916" y="2686050"/>
            <a:ext cx="840253" cy="2457450"/>
          </a:xfrm>
          <a:custGeom>
            <a:avLst/>
            <a:gdLst>
              <a:gd name="T0" fmla="*/ 468 w 1605"/>
              <a:gd name="T1" fmla="*/ 132 h 4693"/>
              <a:gd name="T2" fmla="*/ 1127 w 1605"/>
              <a:gd name="T3" fmla="*/ 132 h 4693"/>
              <a:gd name="T4" fmla="*/ 1127 w 1605"/>
              <a:gd name="T5" fmla="*/ 0 h 4693"/>
              <a:gd name="T6" fmla="*/ 1366 w 1605"/>
              <a:gd name="T7" fmla="*/ 189 h 4693"/>
              <a:gd name="T8" fmla="*/ 1605 w 1605"/>
              <a:gd name="T9" fmla="*/ 379 h 4693"/>
              <a:gd name="T10" fmla="*/ 1366 w 1605"/>
              <a:gd name="T11" fmla="*/ 568 h 4693"/>
              <a:gd name="T12" fmla="*/ 1127 w 1605"/>
              <a:gd name="T13" fmla="*/ 758 h 4693"/>
              <a:gd name="T14" fmla="*/ 1127 w 1605"/>
              <a:gd name="T15" fmla="*/ 620 h 4693"/>
              <a:gd name="T16" fmla="*/ 796 w 1605"/>
              <a:gd name="T17" fmla="*/ 620 h 4693"/>
              <a:gd name="T18" fmla="*/ 488 w 1605"/>
              <a:gd name="T19" fmla="*/ 867 h 4693"/>
              <a:gd name="T20" fmla="*/ 488 w 1605"/>
              <a:gd name="T21" fmla="*/ 4693 h 4693"/>
              <a:gd name="T22" fmla="*/ 0 w 1605"/>
              <a:gd name="T23" fmla="*/ 4693 h 4693"/>
              <a:gd name="T24" fmla="*/ 0 w 1605"/>
              <a:gd name="T25" fmla="*/ 600 h 4693"/>
              <a:gd name="T26" fmla="*/ 468 w 1605"/>
              <a:gd name="T27" fmla="*/ 132 h 4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5" h="4693">
                <a:moveTo>
                  <a:pt x="468" y="132"/>
                </a:moveTo>
                <a:lnTo>
                  <a:pt x="1127" y="132"/>
                </a:lnTo>
                <a:lnTo>
                  <a:pt x="1127" y="0"/>
                </a:lnTo>
                <a:lnTo>
                  <a:pt x="1366" y="189"/>
                </a:lnTo>
                <a:lnTo>
                  <a:pt x="1605" y="379"/>
                </a:lnTo>
                <a:lnTo>
                  <a:pt x="1366" y="568"/>
                </a:lnTo>
                <a:lnTo>
                  <a:pt x="1127" y="758"/>
                </a:lnTo>
                <a:lnTo>
                  <a:pt x="1127" y="620"/>
                </a:lnTo>
                <a:lnTo>
                  <a:pt x="796" y="620"/>
                </a:lnTo>
                <a:cubicBezTo>
                  <a:pt x="599" y="620"/>
                  <a:pt x="488" y="670"/>
                  <a:pt x="488" y="867"/>
                </a:cubicBezTo>
                <a:lnTo>
                  <a:pt x="488" y="4693"/>
                </a:lnTo>
                <a:lnTo>
                  <a:pt x="0" y="4693"/>
                </a:lnTo>
                <a:lnTo>
                  <a:pt x="0" y="600"/>
                </a:lnTo>
                <a:cubicBezTo>
                  <a:pt x="0" y="343"/>
                  <a:pt x="210" y="132"/>
                  <a:pt x="468" y="132"/>
                </a:cubicBezTo>
                <a:close/>
              </a:path>
            </a:pathLst>
          </a:custGeom>
          <a:solidFill>
            <a:srgbClr val="92D050"/>
          </a:solidFill>
          <a:ln>
            <a:noFill/>
          </a:ln>
        </p:spPr>
        <p:txBody>
          <a:bodyPr vert="horz" wrap="square" lIns="68562" tIns="34281" rIns="68562" bIns="34281"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2" name="Freeform 8"/>
          <p:cNvSpPr>
            <a:spLocks/>
          </p:cNvSpPr>
          <p:nvPr/>
        </p:nvSpPr>
        <p:spPr bwMode="auto">
          <a:xfrm>
            <a:off x="3178918" y="2345532"/>
            <a:ext cx="1192540" cy="2797969"/>
          </a:xfrm>
          <a:custGeom>
            <a:avLst/>
            <a:gdLst>
              <a:gd name="T0" fmla="*/ 1809 w 2278"/>
              <a:gd name="T1" fmla="*/ 132 h 5345"/>
              <a:gd name="T2" fmla="*/ 478 w 2278"/>
              <a:gd name="T3" fmla="*/ 132 h 5345"/>
              <a:gd name="T4" fmla="*/ 478 w 2278"/>
              <a:gd name="T5" fmla="*/ 0 h 5345"/>
              <a:gd name="T6" fmla="*/ 239 w 2278"/>
              <a:gd name="T7" fmla="*/ 190 h 5345"/>
              <a:gd name="T8" fmla="*/ 0 w 2278"/>
              <a:gd name="T9" fmla="*/ 379 h 5345"/>
              <a:gd name="T10" fmla="*/ 239 w 2278"/>
              <a:gd name="T11" fmla="*/ 569 h 5345"/>
              <a:gd name="T12" fmla="*/ 478 w 2278"/>
              <a:gd name="T13" fmla="*/ 758 h 5345"/>
              <a:gd name="T14" fmla="*/ 478 w 2278"/>
              <a:gd name="T15" fmla="*/ 621 h 5345"/>
              <a:gd name="T16" fmla="*/ 1481 w 2278"/>
              <a:gd name="T17" fmla="*/ 621 h 5345"/>
              <a:gd name="T18" fmla="*/ 1789 w 2278"/>
              <a:gd name="T19" fmla="*/ 868 h 5345"/>
              <a:gd name="T20" fmla="*/ 1789 w 2278"/>
              <a:gd name="T21" fmla="*/ 5345 h 5345"/>
              <a:gd name="T22" fmla="*/ 2278 w 2278"/>
              <a:gd name="T23" fmla="*/ 5345 h 5345"/>
              <a:gd name="T24" fmla="*/ 2278 w 2278"/>
              <a:gd name="T25" fmla="*/ 601 h 5345"/>
              <a:gd name="T26" fmla="*/ 1809 w 2278"/>
              <a:gd name="T27" fmla="*/ 132 h 5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8" h="5345">
                <a:moveTo>
                  <a:pt x="1809" y="132"/>
                </a:moveTo>
                <a:lnTo>
                  <a:pt x="478" y="132"/>
                </a:lnTo>
                <a:lnTo>
                  <a:pt x="478" y="0"/>
                </a:lnTo>
                <a:lnTo>
                  <a:pt x="239" y="190"/>
                </a:lnTo>
                <a:lnTo>
                  <a:pt x="0" y="379"/>
                </a:lnTo>
                <a:lnTo>
                  <a:pt x="239" y="569"/>
                </a:lnTo>
                <a:lnTo>
                  <a:pt x="478" y="758"/>
                </a:lnTo>
                <a:lnTo>
                  <a:pt x="478" y="621"/>
                </a:lnTo>
                <a:lnTo>
                  <a:pt x="1481" y="621"/>
                </a:lnTo>
                <a:cubicBezTo>
                  <a:pt x="1678" y="621"/>
                  <a:pt x="1789" y="670"/>
                  <a:pt x="1789" y="868"/>
                </a:cubicBezTo>
                <a:lnTo>
                  <a:pt x="1789" y="5345"/>
                </a:lnTo>
                <a:lnTo>
                  <a:pt x="2278" y="5345"/>
                </a:lnTo>
                <a:lnTo>
                  <a:pt x="2278" y="601"/>
                </a:lnTo>
                <a:cubicBezTo>
                  <a:pt x="2278" y="343"/>
                  <a:pt x="2067" y="132"/>
                  <a:pt x="1809" y="132"/>
                </a:cubicBezTo>
                <a:close/>
              </a:path>
            </a:pathLst>
          </a:custGeom>
          <a:solidFill>
            <a:srgbClr val="92D050"/>
          </a:solidFill>
          <a:ln>
            <a:noFill/>
          </a:ln>
        </p:spPr>
        <p:txBody>
          <a:bodyPr vert="horz" wrap="square" lIns="68562" tIns="34281" rIns="68562" bIns="34281"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3" name="Freeform 9"/>
          <p:cNvSpPr>
            <a:spLocks/>
          </p:cNvSpPr>
          <p:nvPr/>
        </p:nvSpPr>
        <p:spPr bwMode="auto">
          <a:xfrm>
            <a:off x="3195580" y="3378994"/>
            <a:ext cx="840253" cy="1764506"/>
          </a:xfrm>
          <a:custGeom>
            <a:avLst/>
            <a:gdLst>
              <a:gd name="T0" fmla="*/ 1137 w 1605"/>
              <a:gd name="T1" fmla="*/ 132 h 3370"/>
              <a:gd name="T2" fmla="*/ 478 w 1605"/>
              <a:gd name="T3" fmla="*/ 132 h 3370"/>
              <a:gd name="T4" fmla="*/ 478 w 1605"/>
              <a:gd name="T5" fmla="*/ 0 h 3370"/>
              <a:gd name="T6" fmla="*/ 239 w 1605"/>
              <a:gd name="T7" fmla="*/ 190 h 3370"/>
              <a:gd name="T8" fmla="*/ 0 w 1605"/>
              <a:gd name="T9" fmla="*/ 379 h 3370"/>
              <a:gd name="T10" fmla="*/ 239 w 1605"/>
              <a:gd name="T11" fmla="*/ 569 h 3370"/>
              <a:gd name="T12" fmla="*/ 478 w 1605"/>
              <a:gd name="T13" fmla="*/ 758 h 3370"/>
              <a:gd name="T14" fmla="*/ 478 w 1605"/>
              <a:gd name="T15" fmla="*/ 621 h 3370"/>
              <a:gd name="T16" fmla="*/ 809 w 1605"/>
              <a:gd name="T17" fmla="*/ 621 h 3370"/>
              <a:gd name="T18" fmla="*/ 1117 w 1605"/>
              <a:gd name="T19" fmla="*/ 868 h 3370"/>
              <a:gd name="T20" fmla="*/ 1117 w 1605"/>
              <a:gd name="T21" fmla="*/ 3370 h 3370"/>
              <a:gd name="T22" fmla="*/ 1605 w 1605"/>
              <a:gd name="T23" fmla="*/ 3370 h 3370"/>
              <a:gd name="T24" fmla="*/ 1605 w 1605"/>
              <a:gd name="T25" fmla="*/ 601 h 3370"/>
              <a:gd name="T26" fmla="*/ 1137 w 1605"/>
              <a:gd name="T27" fmla="*/ 132 h 3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5" h="3370">
                <a:moveTo>
                  <a:pt x="1137" y="132"/>
                </a:moveTo>
                <a:lnTo>
                  <a:pt x="478" y="132"/>
                </a:lnTo>
                <a:lnTo>
                  <a:pt x="478" y="0"/>
                </a:lnTo>
                <a:lnTo>
                  <a:pt x="239" y="190"/>
                </a:lnTo>
                <a:lnTo>
                  <a:pt x="0" y="379"/>
                </a:lnTo>
                <a:lnTo>
                  <a:pt x="239" y="569"/>
                </a:lnTo>
                <a:lnTo>
                  <a:pt x="478" y="758"/>
                </a:lnTo>
                <a:lnTo>
                  <a:pt x="478" y="621"/>
                </a:lnTo>
                <a:lnTo>
                  <a:pt x="809" y="621"/>
                </a:lnTo>
                <a:cubicBezTo>
                  <a:pt x="1006" y="621"/>
                  <a:pt x="1117" y="670"/>
                  <a:pt x="1117" y="868"/>
                </a:cubicBezTo>
                <a:lnTo>
                  <a:pt x="1117" y="3370"/>
                </a:lnTo>
                <a:lnTo>
                  <a:pt x="1605" y="3370"/>
                </a:lnTo>
                <a:lnTo>
                  <a:pt x="1605" y="601"/>
                </a:lnTo>
                <a:cubicBezTo>
                  <a:pt x="1605" y="343"/>
                  <a:pt x="1395" y="132"/>
                  <a:pt x="1137" y="132"/>
                </a:cubicBezTo>
                <a:close/>
              </a:path>
            </a:pathLst>
          </a:custGeom>
          <a:solidFill>
            <a:schemeClr val="accent5">
              <a:lumMod val="75000"/>
            </a:schemeClr>
          </a:solidFill>
          <a:ln>
            <a:noFill/>
          </a:ln>
        </p:spPr>
        <p:txBody>
          <a:bodyPr vert="horz" wrap="square" lIns="68562" tIns="34281" rIns="68562" bIns="34281"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4" name="TextBox 5"/>
          <p:cNvSpPr txBox="1"/>
          <p:nvPr/>
        </p:nvSpPr>
        <p:spPr>
          <a:xfrm>
            <a:off x="5862525" y="2450719"/>
            <a:ext cx="1497425" cy="300083"/>
          </a:xfrm>
          <a:prstGeom prst="rect">
            <a:avLst/>
          </a:prstGeom>
          <a:noFill/>
        </p:spPr>
        <p:txBody>
          <a:bodyPr wrap="square" lIns="68562" tIns="34281" rIns="68562" bIns="34281" rtlCol="0">
            <a:spAutoFit/>
          </a:bodyPr>
          <a:lstStyle/>
          <a:p>
            <a:r>
              <a:rPr lang="zh-CN" altLang="en-US" sz="1500" b="1" dirty="0">
                <a:solidFill>
                  <a:srgbClr val="92D050"/>
                </a:solidFill>
                <a:latin typeface="微软雅黑" panose="020B0503020204020204" pitchFamily="34" charset="-122"/>
                <a:ea typeface="微软雅黑" panose="020B0503020204020204" pitchFamily="34" charset="-122"/>
              </a:rPr>
              <a:t>添加文本标题</a:t>
            </a:r>
          </a:p>
        </p:txBody>
      </p:sp>
      <p:sp>
        <p:nvSpPr>
          <p:cNvPr id="45" name="TextBox 6"/>
          <p:cNvSpPr txBox="1"/>
          <p:nvPr/>
        </p:nvSpPr>
        <p:spPr>
          <a:xfrm>
            <a:off x="5849710" y="2715766"/>
            <a:ext cx="2970762" cy="677475"/>
          </a:xfrm>
          <a:prstGeom prst="rect">
            <a:avLst/>
          </a:prstGeom>
          <a:noFill/>
        </p:spPr>
        <p:txBody>
          <a:bodyPr wrap="square" lIns="68562" tIns="34281" rIns="68562" bIns="34281" rtlCol="0">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46" name="TextBox 7"/>
          <p:cNvSpPr txBox="1"/>
          <p:nvPr/>
        </p:nvSpPr>
        <p:spPr>
          <a:xfrm>
            <a:off x="5862525" y="1422019"/>
            <a:ext cx="1497425" cy="300083"/>
          </a:xfrm>
          <a:prstGeom prst="rect">
            <a:avLst/>
          </a:prstGeom>
          <a:noFill/>
        </p:spPr>
        <p:txBody>
          <a:bodyPr wrap="square" lIns="68562" tIns="34281" rIns="68562" bIns="34281" rtlCol="0">
            <a:spAutoFit/>
          </a:bodyPr>
          <a:lstStyle/>
          <a:p>
            <a:r>
              <a:rPr lang="zh-CN" altLang="en-US" sz="1500" b="1" dirty="0">
                <a:solidFill>
                  <a:schemeClr val="accent5">
                    <a:lumMod val="75000"/>
                  </a:schemeClr>
                </a:solidFill>
                <a:latin typeface="微软雅黑" panose="020B0503020204020204" pitchFamily="34" charset="-122"/>
                <a:ea typeface="微软雅黑" panose="020B0503020204020204" pitchFamily="34" charset="-122"/>
              </a:rPr>
              <a:t>添加文本标题</a:t>
            </a:r>
          </a:p>
        </p:txBody>
      </p:sp>
      <p:sp>
        <p:nvSpPr>
          <p:cNvPr id="47" name="TextBox 8"/>
          <p:cNvSpPr txBox="1"/>
          <p:nvPr/>
        </p:nvSpPr>
        <p:spPr>
          <a:xfrm>
            <a:off x="5849710" y="1635646"/>
            <a:ext cx="2970762" cy="677475"/>
          </a:xfrm>
          <a:prstGeom prst="rect">
            <a:avLst/>
          </a:prstGeom>
          <a:noFill/>
        </p:spPr>
        <p:txBody>
          <a:bodyPr wrap="square" lIns="68562" tIns="34281" rIns="68562" bIns="34281" rtlCol="0">
            <a:spAutoFit/>
          </a:body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48" name="TextBox 9"/>
          <p:cNvSpPr txBox="1"/>
          <p:nvPr/>
        </p:nvSpPr>
        <p:spPr>
          <a:xfrm>
            <a:off x="1664057" y="2050461"/>
            <a:ext cx="1497425" cy="300083"/>
          </a:xfrm>
          <a:prstGeom prst="rect">
            <a:avLst/>
          </a:prstGeom>
          <a:noFill/>
        </p:spPr>
        <p:txBody>
          <a:bodyPr wrap="square" lIns="68562" tIns="34281" rIns="68562" bIns="34281" rtlCol="0">
            <a:spAutoFit/>
          </a:bodyPr>
          <a:lstStyle/>
          <a:p>
            <a:pPr algn="r"/>
            <a:r>
              <a:rPr lang="zh-CN" altLang="en-US" sz="1500" b="1" dirty="0">
                <a:solidFill>
                  <a:srgbClr val="92D050"/>
                </a:solidFill>
                <a:latin typeface="微软雅黑" panose="020B0503020204020204" pitchFamily="34" charset="-122"/>
                <a:ea typeface="微软雅黑" panose="020B0503020204020204" pitchFamily="34" charset="-122"/>
              </a:rPr>
              <a:t>添加文本标题</a:t>
            </a:r>
          </a:p>
        </p:txBody>
      </p:sp>
      <p:sp>
        <p:nvSpPr>
          <p:cNvPr id="61" name="TextBox 10"/>
          <p:cNvSpPr txBox="1"/>
          <p:nvPr/>
        </p:nvSpPr>
        <p:spPr>
          <a:xfrm>
            <a:off x="107504" y="2283718"/>
            <a:ext cx="3053978" cy="677475"/>
          </a:xfrm>
          <a:prstGeom prst="rect">
            <a:avLst/>
          </a:prstGeom>
          <a:noFill/>
        </p:spPr>
        <p:txBody>
          <a:bodyPr wrap="square" lIns="68562" tIns="34281" rIns="68562" bIns="34281" rtlCol="0">
            <a:spAutoFit/>
          </a:bodyPr>
          <a:lstStyle/>
          <a:p>
            <a:pPr algn="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
        <p:nvSpPr>
          <p:cNvPr id="62" name="TextBox 11"/>
          <p:cNvSpPr txBox="1"/>
          <p:nvPr/>
        </p:nvSpPr>
        <p:spPr>
          <a:xfrm>
            <a:off x="1664057" y="3256523"/>
            <a:ext cx="1497425" cy="300083"/>
          </a:xfrm>
          <a:prstGeom prst="rect">
            <a:avLst/>
          </a:prstGeom>
          <a:noFill/>
        </p:spPr>
        <p:txBody>
          <a:bodyPr wrap="square" lIns="68562" tIns="34281" rIns="68562" bIns="34281" rtlCol="0">
            <a:spAutoFit/>
          </a:bodyPr>
          <a:lstStyle/>
          <a:p>
            <a:pPr algn="r"/>
            <a:r>
              <a:rPr lang="zh-CN" altLang="en-US" sz="1500" b="1" dirty="0">
                <a:solidFill>
                  <a:schemeClr val="accent5">
                    <a:lumMod val="75000"/>
                  </a:schemeClr>
                </a:solidFill>
                <a:latin typeface="微软雅黑" panose="020B0503020204020204" pitchFamily="34" charset="-122"/>
                <a:ea typeface="微软雅黑" panose="020B0503020204020204" pitchFamily="34" charset="-122"/>
              </a:rPr>
              <a:t>添加文本标题</a:t>
            </a:r>
          </a:p>
        </p:txBody>
      </p:sp>
      <p:sp>
        <p:nvSpPr>
          <p:cNvPr id="63" name="TextBox 12"/>
          <p:cNvSpPr txBox="1"/>
          <p:nvPr/>
        </p:nvSpPr>
        <p:spPr>
          <a:xfrm>
            <a:off x="107504" y="3478451"/>
            <a:ext cx="3053978" cy="677475"/>
          </a:xfrm>
          <a:prstGeom prst="rect">
            <a:avLst/>
          </a:prstGeom>
          <a:noFill/>
        </p:spPr>
        <p:txBody>
          <a:bodyPr wrap="square" lIns="68562" tIns="34281" rIns="68562" bIns="34281" rtlCol="0">
            <a:spAutoFit/>
          </a:bodyPr>
          <a:lstStyle/>
          <a:p>
            <a:pPr algn="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请在这里输入段落文本内容请在这里输入段落文本内容</a:t>
            </a:r>
          </a:p>
        </p:txBody>
      </p:sp>
    </p:spTree>
    <p:extLst>
      <p:ext uri="{BB962C8B-B14F-4D97-AF65-F5344CB8AC3E}">
        <p14:creationId xmlns:p14="http://schemas.microsoft.com/office/powerpoint/2010/main" val="2476560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2975"/>
                            </p:stCondLst>
                            <p:childTnLst>
                              <p:par>
                                <p:cTn id="28" presetID="22" presetClass="entr" presetSubtype="4"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down)">
                                      <p:cBhvr>
                                        <p:cTn id="30" dur="500"/>
                                        <p:tgtEl>
                                          <p:spTgt spid="43"/>
                                        </p:tgtEl>
                                      </p:cBhvr>
                                    </p:animEffect>
                                  </p:childTnLst>
                                </p:cTn>
                              </p:par>
                            </p:childTnLst>
                          </p:cTn>
                        </p:par>
                        <p:par>
                          <p:cTn id="31" fill="hold">
                            <p:stCondLst>
                              <p:cond delay="3475"/>
                            </p:stCondLst>
                            <p:childTnLst>
                              <p:par>
                                <p:cTn id="32" presetID="31" presetClass="entr" presetSubtype="0"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p:cTn id="34" dur="300" fill="hold"/>
                                        <p:tgtEl>
                                          <p:spTgt spid="62"/>
                                        </p:tgtEl>
                                        <p:attrNameLst>
                                          <p:attrName>ppt_w</p:attrName>
                                        </p:attrNameLst>
                                      </p:cBhvr>
                                      <p:tavLst>
                                        <p:tav tm="0">
                                          <p:val>
                                            <p:fltVal val="0"/>
                                          </p:val>
                                        </p:tav>
                                        <p:tav tm="100000">
                                          <p:val>
                                            <p:strVal val="#ppt_w"/>
                                          </p:val>
                                        </p:tav>
                                      </p:tavLst>
                                    </p:anim>
                                    <p:anim calcmode="lin" valueType="num">
                                      <p:cBhvr>
                                        <p:cTn id="35" dur="300" fill="hold"/>
                                        <p:tgtEl>
                                          <p:spTgt spid="62"/>
                                        </p:tgtEl>
                                        <p:attrNameLst>
                                          <p:attrName>ppt_h</p:attrName>
                                        </p:attrNameLst>
                                      </p:cBhvr>
                                      <p:tavLst>
                                        <p:tav tm="0">
                                          <p:val>
                                            <p:fltVal val="0"/>
                                          </p:val>
                                        </p:tav>
                                        <p:tav tm="100000">
                                          <p:val>
                                            <p:strVal val="#ppt_h"/>
                                          </p:val>
                                        </p:tav>
                                      </p:tavLst>
                                    </p:anim>
                                    <p:anim calcmode="lin" valueType="num">
                                      <p:cBhvr>
                                        <p:cTn id="36" dur="300" fill="hold"/>
                                        <p:tgtEl>
                                          <p:spTgt spid="62"/>
                                        </p:tgtEl>
                                        <p:attrNameLst>
                                          <p:attrName>style.rotation</p:attrName>
                                        </p:attrNameLst>
                                      </p:cBhvr>
                                      <p:tavLst>
                                        <p:tav tm="0">
                                          <p:val>
                                            <p:fltVal val="90"/>
                                          </p:val>
                                        </p:tav>
                                        <p:tav tm="100000">
                                          <p:val>
                                            <p:fltVal val="0"/>
                                          </p:val>
                                        </p:tav>
                                      </p:tavLst>
                                    </p:anim>
                                    <p:animEffect transition="in" filter="fade">
                                      <p:cBhvr>
                                        <p:cTn id="37" dur="300"/>
                                        <p:tgtEl>
                                          <p:spTgt spid="62"/>
                                        </p:tgtEl>
                                      </p:cBhvr>
                                    </p:animEffect>
                                  </p:childTnLst>
                                </p:cTn>
                              </p:par>
                            </p:childTnLst>
                          </p:cTn>
                        </p:par>
                        <p:par>
                          <p:cTn id="38" fill="hold">
                            <p:stCondLst>
                              <p:cond delay="3775"/>
                            </p:stCondLst>
                            <p:childTnLst>
                              <p:par>
                                <p:cTn id="39" presetID="22" presetClass="entr" presetSubtype="1" fill="hold" grpId="0" nodeType="after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wipe(up)">
                                      <p:cBhvr>
                                        <p:cTn id="41" dur="500"/>
                                        <p:tgtEl>
                                          <p:spTgt spid="63"/>
                                        </p:tgtEl>
                                      </p:cBhvr>
                                    </p:animEffect>
                                  </p:childTnLst>
                                </p:cTn>
                              </p:par>
                            </p:childTnLst>
                          </p:cTn>
                        </p:par>
                        <p:par>
                          <p:cTn id="42" fill="hold">
                            <p:stCondLst>
                              <p:cond delay="4275"/>
                            </p:stCondLst>
                            <p:childTnLst>
                              <p:par>
                                <p:cTn id="43" presetID="22" presetClass="entr" presetSubtype="4"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down)">
                                      <p:cBhvr>
                                        <p:cTn id="45" dur="500"/>
                                        <p:tgtEl>
                                          <p:spTgt spid="41"/>
                                        </p:tgtEl>
                                      </p:cBhvr>
                                    </p:animEffect>
                                  </p:childTnLst>
                                </p:cTn>
                              </p:par>
                            </p:childTnLst>
                          </p:cTn>
                        </p:par>
                        <p:par>
                          <p:cTn id="46" fill="hold">
                            <p:stCondLst>
                              <p:cond delay="4775"/>
                            </p:stCondLst>
                            <p:childTnLst>
                              <p:par>
                                <p:cTn id="47" presetID="31" presetClass="entr" presetSubtype="0"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300" fill="hold"/>
                                        <p:tgtEl>
                                          <p:spTgt spid="44"/>
                                        </p:tgtEl>
                                        <p:attrNameLst>
                                          <p:attrName>ppt_w</p:attrName>
                                        </p:attrNameLst>
                                      </p:cBhvr>
                                      <p:tavLst>
                                        <p:tav tm="0">
                                          <p:val>
                                            <p:fltVal val="0"/>
                                          </p:val>
                                        </p:tav>
                                        <p:tav tm="100000">
                                          <p:val>
                                            <p:strVal val="#ppt_w"/>
                                          </p:val>
                                        </p:tav>
                                      </p:tavLst>
                                    </p:anim>
                                    <p:anim calcmode="lin" valueType="num">
                                      <p:cBhvr>
                                        <p:cTn id="50" dur="300" fill="hold"/>
                                        <p:tgtEl>
                                          <p:spTgt spid="44"/>
                                        </p:tgtEl>
                                        <p:attrNameLst>
                                          <p:attrName>ppt_h</p:attrName>
                                        </p:attrNameLst>
                                      </p:cBhvr>
                                      <p:tavLst>
                                        <p:tav tm="0">
                                          <p:val>
                                            <p:fltVal val="0"/>
                                          </p:val>
                                        </p:tav>
                                        <p:tav tm="100000">
                                          <p:val>
                                            <p:strVal val="#ppt_h"/>
                                          </p:val>
                                        </p:tav>
                                      </p:tavLst>
                                    </p:anim>
                                    <p:anim calcmode="lin" valueType="num">
                                      <p:cBhvr>
                                        <p:cTn id="51" dur="300" fill="hold"/>
                                        <p:tgtEl>
                                          <p:spTgt spid="44"/>
                                        </p:tgtEl>
                                        <p:attrNameLst>
                                          <p:attrName>style.rotation</p:attrName>
                                        </p:attrNameLst>
                                      </p:cBhvr>
                                      <p:tavLst>
                                        <p:tav tm="0">
                                          <p:val>
                                            <p:fltVal val="90"/>
                                          </p:val>
                                        </p:tav>
                                        <p:tav tm="100000">
                                          <p:val>
                                            <p:fltVal val="0"/>
                                          </p:val>
                                        </p:tav>
                                      </p:tavLst>
                                    </p:anim>
                                    <p:animEffect transition="in" filter="fade">
                                      <p:cBhvr>
                                        <p:cTn id="52" dur="300"/>
                                        <p:tgtEl>
                                          <p:spTgt spid="44"/>
                                        </p:tgtEl>
                                      </p:cBhvr>
                                    </p:animEffect>
                                  </p:childTnLst>
                                </p:cTn>
                              </p:par>
                            </p:childTnLst>
                          </p:cTn>
                        </p:par>
                        <p:par>
                          <p:cTn id="53" fill="hold">
                            <p:stCondLst>
                              <p:cond delay="5075"/>
                            </p:stCondLst>
                            <p:childTnLst>
                              <p:par>
                                <p:cTn id="54" presetID="22" presetClass="entr" presetSubtype="1"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childTnLst>
                          </p:cTn>
                        </p:par>
                        <p:par>
                          <p:cTn id="57" fill="hold">
                            <p:stCondLst>
                              <p:cond delay="5575"/>
                            </p:stCondLst>
                            <p:childTnLst>
                              <p:par>
                                <p:cTn id="58" presetID="22" presetClass="entr" presetSubtype="4"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down)">
                                      <p:cBhvr>
                                        <p:cTn id="60" dur="500"/>
                                        <p:tgtEl>
                                          <p:spTgt spid="42"/>
                                        </p:tgtEl>
                                      </p:cBhvr>
                                    </p:animEffect>
                                  </p:childTnLst>
                                </p:cTn>
                              </p:par>
                            </p:childTnLst>
                          </p:cTn>
                        </p:par>
                        <p:par>
                          <p:cTn id="61" fill="hold">
                            <p:stCondLst>
                              <p:cond delay="6075"/>
                            </p:stCondLst>
                            <p:childTnLst>
                              <p:par>
                                <p:cTn id="62" presetID="31" presetClass="entr" presetSubtype="0"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p:cTn id="64" dur="300" fill="hold"/>
                                        <p:tgtEl>
                                          <p:spTgt spid="48"/>
                                        </p:tgtEl>
                                        <p:attrNameLst>
                                          <p:attrName>ppt_w</p:attrName>
                                        </p:attrNameLst>
                                      </p:cBhvr>
                                      <p:tavLst>
                                        <p:tav tm="0">
                                          <p:val>
                                            <p:fltVal val="0"/>
                                          </p:val>
                                        </p:tav>
                                        <p:tav tm="100000">
                                          <p:val>
                                            <p:strVal val="#ppt_w"/>
                                          </p:val>
                                        </p:tav>
                                      </p:tavLst>
                                    </p:anim>
                                    <p:anim calcmode="lin" valueType="num">
                                      <p:cBhvr>
                                        <p:cTn id="65" dur="300" fill="hold"/>
                                        <p:tgtEl>
                                          <p:spTgt spid="48"/>
                                        </p:tgtEl>
                                        <p:attrNameLst>
                                          <p:attrName>ppt_h</p:attrName>
                                        </p:attrNameLst>
                                      </p:cBhvr>
                                      <p:tavLst>
                                        <p:tav tm="0">
                                          <p:val>
                                            <p:fltVal val="0"/>
                                          </p:val>
                                        </p:tav>
                                        <p:tav tm="100000">
                                          <p:val>
                                            <p:strVal val="#ppt_h"/>
                                          </p:val>
                                        </p:tav>
                                      </p:tavLst>
                                    </p:anim>
                                    <p:anim calcmode="lin" valueType="num">
                                      <p:cBhvr>
                                        <p:cTn id="66" dur="300" fill="hold"/>
                                        <p:tgtEl>
                                          <p:spTgt spid="48"/>
                                        </p:tgtEl>
                                        <p:attrNameLst>
                                          <p:attrName>style.rotation</p:attrName>
                                        </p:attrNameLst>
                                      </p:cBhvr>
                                      <p:tavLst>
                                        <p:tav tm="0">
                                          <p:val>
                                            <p:fltVal val="90"/>
                                          </p:val>
                                        </p:tav>
                                        <p:tav tm="100000">
                                          <p:val>
                                            <p:fltVal val="0"/>
                                          </p:val>
                                        </p:tav>
                                      </p:tavLst>
                                    </p:anim>
                                    <p:animEffect transition="in" filter="fade">
                                      <p:cBhvr>
                                        <p:cTn id="67" dur="300"/>
                                        <p:tgtEl>
                                          <p:spTgt spid="48"/>
                                        </p:tgtEl>
                                      </p:cBhvr>
                                    </p:animEffect>
                                  </p:childTnLst>
                                </p:cTn>
                              </p:par>
                            </p:childTnLst>
                          </p:cTn>
                        </p:par>
                        <p:par>
                          <p:cTn id="68" fill="hold">
                            <p:stCondLst>
                              <p:cond delay="6375"/>
                            </p:stCondLst>
                            <p:childTnLst>
                              <p:par>
                                <p:cTn id="69" presetID="22" presetClass="entr" presetSubtype="1" fill="hold" grpId="0"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up)">
                                      <p:cBhvr>
                                        <p:cTn id="71" dur="500"/>
                                        <p:tgtEl>
                                          <p:spTgt spid="61"/>
                                        </p:tgtEl>
                                      </p:cBhvr>
                                    </p:animEffect>
                                  </p:childTnLst>
                                </p:cTn>
                              </p:par>
                            </p:childTnLst>
                          </p:cTn>
                        </p:par>
                        <p:par>
                          <p:cTn id="72" fill="hold">
                            <p:stCondLst>
                              <p:cond delay="6875"/>
                            </p:stCondLst>
                            <p:childTnLst>
                              <p:par>
                                <p:cTn id="73" presetID="22" presetClass="entr" presetSubtype="4" fill="hold" grpId="0"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down)">
                                      <p:cBhvr>
                                        <p:cTn id="75" dur="500"/>
                                        <p:tgtEl>
                                          <p:spTgt spid="40"/>
                                        </p:tgtEl>
                                      </p:cBhvr>
                                    </p:animEffect>
                                  </p:childTnLst>
                                </p:cTn>
                              </p:par>
                            </p:childTnLst>
                          </p:cTn>
                        </p:par>
                        <p:par>
                          <p:cTn id="76" fill="hold">
                            <p:stCondLst>
                              <p:cond delay="7375"/>
                            </p:stCondLst>
                            <p:childTnLst>
                              <p:par>
                                <p:cTn id="77" presetID="31" presetClass="entr" presetSubtype="0"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p:cTn id="79" dur="300" fill="hold"/>
                                        <p:tgtEl>
                                          <p:spTgt spid="46"/>
                                        </p:tgtEl>
                                        <p:attrNameLst>
                                          <p:attrName>ppt_w</p:attrName>
                                        </p:attrNameLst>
                                      </p:cBhvr>
                                      <p:tavLst>
                                        <p:tav tm="0">
                                          <p:val>
                                            <p:fltVal val="0"/>
                                          </p:val>
                                        </p:tav>
                                        <p:tav tm="100000">
                                          <p:val>
                                            <p:strVal val="#ppt_w"/>
                                          </p:val>
                                        </p:tav>
                                      </p:tavLst>
                                    </p:anim>
                                    <p:anim calcmode="lin" valueType="num">
                                      <p:cBhvr>
                                        <p:cTn id="80" dur="300" fill="hold"/>
                                        <p:tgtEl>
                                          <p:spTgt spid="46"/>
                                        </p:tgtEl>
                                        <p:attrNameLst>
                                          <p:attrName>ppt_h</p:attrName>
                                        </p:attrNameLst>
                                      </p:cBhvr>
                                      <p:tavLst>
                                        <p:tav tm="0">
                                          <p:val>
                                            <p:fltVal val="0"/>
                                          </p:val>
                                        </p:tav>
                                        <p:tav tm="100000">
                                          <p:val>
                                            <p:strVal val="#ppt_h"/>
                                          </p:val>
                                        </p:tav>
                                      </p:tavLst>
                                    </p:anim>
                                    <p:anim calcmode="lin" valueType="num">
                                      <p:cBhvr>
                                        <p:cTn id="81" dur="300" fill="hold"/>
                                        <p:tgtEl>
                                          <p:spTgt spid="46"/>
                                        </p:tgtEl>
                                        <p:attrNameLst>
                                          <p:attrName>style.rotation</p:attrName>
                                        </p:attrNameLst>
                                      </p:cBhvr>
                                      <p:tavLst>
                                        <p:tav tm="0">
                                          <p:val>
                                            <p:fltVal val="90"/>
                                          </p:val>
                                        </p:tav>
                                        <p:tav tm="100000">
                                          <p:val>
                                            <p:fltVal val="0"/>
                                          </p:val>
                                        </p:tav>
                                      </p:tavLst>
                                    </p:anim>
                                    <p:animEffect transition="in" filter="fade">
                                      <p:cBhvr>
                                        <p:cTn id="82" dur="300"/>
                                        <p:tgtEl>
                                          <p:spTgt spid="46"/>
                                        </p:tgtEl>
                                      </p:cBhvr>
                                    </p:animEffect>
                                  </p:childTnLst>
                                </p:cTn>
                              </p:par>
                            </p:childTnLst>
                          </p:cTn>
                        </p:par>
                        <p:par>
                          <p:cTn id="83" fill="hold">
                            <p:stCondLst>
                              <p:cond delay="7675"/>
                            </p:stCondLst>
                            <p:childTnLst>
                              <p:par>
                                <p:cTn id="84" presetID="22" presetClass="entr" presetSubtype="1" fill="hold" grpId="0" nodeType="after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wipe(up)">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40" grpId="0" animBg="1"/>
      <p:bldP spid="41" grpId="0" animBg="1"/>
      <p:bldP spid="42" grpId="0" animBg="1"/>
      <p:bldP spid="43" grpId="0" animBg="1"/>
      <p:bldP spid="44" grpId="0"/>
      <p:bldP spid="45" grpId="0"/>
      <p:bldP spid="46" grpId="0"/>
      <p:bldP spid="47" grpId="0"/>
      <p:bldP spid="48" grpId="0"/>
      <p:bldP spid="61" grpId="0"/>
      <p:bldP spid="62"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实践难点</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六边形 5"/>
          <p:cNvSpPr/>
          <p:nvPr/>
        </p:nvSpPr>
        <p:spPr>
          <a:xfrm rot="16200000">
            <a:off x="1176519" y="2438839"/>
            <a:ext cx="1205142" cy="1038916"/>
          </a:xfrm>
          <a:prstGeom prst="hexagon">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a:spLocks noChangeArrowheads="1"/>
          </p:cNvSpPr>
          <p:nvPr/>
        </p:nvSpPr>
        <p:spPr bwMode="auto">
          <a:xfrm>
            <a:off x="3086623" y="3862559"/>
            <a:ext cx="4751896" cy="75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100" dirty="0">
                <a:solidFill>
                  <a:schemeClr val="tx1">
                    <a:lumMod val="85000"/>
                    <a:lumOff val="15000"/>
                  </a:schemeClr>
                </a:solidFill>
                <a:latin typeface="微软雅黑" pitchFamily="34" charset="-122"/>
              </a:rPr>
              <a:t>此处添加说明文字添加说明文字添加说明文字此处添加说明文字此处添加说明文字添加说明文字添加说明文字此处添加说明文字</a:t>
            </a:r>
          </a:p>
        </p:txBody>
      </p:sp>
      <p:sp>
        <p:nvSpPr>
          <p:cNvPr id="9" name="文本框 7"/>
          <p:cNvSpPr txBox="1">
            <a:spLocks noChangeArrowheads="1"/>
          </p:cNvSpPr>
          <p:nvPr/>
        </p:nvSpPr>
        <p:spPr bwMode="auto">
          <a:xfrm>
            <a:off x="3635978" y="2650312"/>
            <a:ext cx="4752446" cy="75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100" dirty="0">
                <a:solidFill>
                  <a:schemeClr val="tx1">
                    <a:lumMod val="85000"/>
                    <a:lumOff val="15000"/>
                  </a:schemeClr>
                </a:solidFill>
                <a:latin typeface="微软雅黑" pitchFamily="34" charset="-122"/>
              </a:rPr>
              <a:t>此处添加说明文字添加说明文字添加说明文字此处添加说明文字此处添加说明文字添加说明文字添加说明文字此处添加说明文字</a:t>
            </a:r>
          </a:p>
        </p:txBody>
      </p:sp>
      <p:sp>
        <p:nvSpPr>
          <p:cNvPr id="10" name="文本框 7"/>
          <p:cNvSpPr txBox="1">
            <a:spLocks noChangeArrowheads="1"/>
          </p:cNvSpPr>
          <p:nvPr/>
        </p:nvSpPr>
        <p:spPr bwMode="auto">
          <a:xfrm>
            <a:off x="3086375" y="1329788"/>
            <a:ext cx="4752144" cy="73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nSpc>
                <a:spcPct val="150000"/>
              </a:lnSpc>
              <a:spcBef>
                <a:spcPts val="300"/>
              </a:spcBef>
            </a:pPr>
            <a:r>
              <a:rPr lang="zh-CN" altLang="en-US" sz="1100" dirty="0">
                <a:solidFill>
                  <a:schemeClr val="tx1">
                    <a:lumMod val="85000"/>
                    <a:lumOff val="15000"/>
                  </a:schemeClr>
                </a:solidFill>
                <a:latin typeface="微软雅黑" pitchFamily="34" charset="-122"/>
              </a:rPr>
              <a:t>此处添加说明文字添加说明文字添加说明文字此处添加说明文字此处添加说明文字添加说明文字添加说明文字此处添加说明文字</a:t>
            </a:r>
          </a:p>
        </p:txBody>
      </p:sp>
      <p:grpSp>
        <p:nvGrpSpPr>
          <p:cNvPr id="11" name="组合 10"/>
          <p:cNvGrpSpPr/>
          <p:nvPr/>
        </p:nvGrpSpPr>
        <p:grpSpPr>
          <a:xfrm>
            <a:off x="1776557" y="3362632"/>
            <a:ext cx="1241751" cy="1440432"/>
            <a:chOff x="4584933" y="2976764"/>
            <a:chExt cx="1241751" cy="1440432"/>
          </a:xfrm>
        </p:grpSpPr>
        <p:sp>
          <p:nvSpPr>
            <p:cNvPr id="12" name="六边形 11"/>
            <p:cNvSpPr/>
            <p:nvPr/>
          </p:nvSpPr>
          <p:spPr>
            <a:xfrm rot="16200000">
              <a:off x="4485593" y="3076104"/>
              <a:ext cx="1440432" cy="1241751"/>
            </a:xfrm>
            <a:prstGeom prst="hexagon">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58"/>
            <p:cNvSpPr>
              <a:spLocks noChangeArrowheads="1"/>
            </p:cNvSpPr>
            <p:nvPr/>
          </p:nvSpPr>
          <p:spPr bwMode="auto">
            <a:xfrm>
              <a:off x="4679479" y="3452843"/>
              <a:ext cx="1052657" cy="595693"/>
            </a:xfrm>
            <a:prstGeom prst="rect">
              <a:avLst/>
            </a:prstGeom>
            <a:noFill/>
            <a:ln w="9525">
              <a:noFill/>
              <a:miter lim="800000"/>
              <a:headEnd/>
              <a:tailEnd/>
            </a:ln>
          </p:spPr>
          <p:txBody>
            <a:bodyPr wrap="square">
              <a:spAutoFit/>
            </a:bodyPr>
            <a:lstStyle/>
            <a:p>
              <a:pPr algn="ctr"/>
              <a:r>
                <a:rPr lang="zh-CN" altLang="en-US" sz="1600" b="1" dirty="0">
                  <a:solidFill>
                    <a:schemeClr val="bg1"/>
                  </a:solidFill>
                  <a:latin typeface="微软雅黑" pitchFamily="34" charset="-122"/>
                  <a:ea typeface="微软雅黑" pitchFamily="34" charset="-122"/>
                </a:rPr>
                <a:t>添加文本四</a:t>
              </a:r>
            </a:p>
          </p:txBody>
        </p:sp>
      </p:grpSp>
      <p:grpSp>
        <p:nvGrpSpPr>
          <p:cNvPr id="14" name="组合 13"/>
          <p:cNvGrpSpPr/>
          <p:nvPr/>
        </p:nvGrpSpPr>
        <p:grpSpPr>
          <a:xfrm>
            <a:off x="2397432" y="2238081"/>
            <a:ext cx="1241751" cy="1440432"/>
            <a:chOff x="5205808" y="1852213"/>
            <a:chExt cx="1241751" cy="1440432"/>
          </a:xfrm>
        </p:grpSpPr>
        <p:sp>
          <p:nvSpPr>
            <p:cNvPr id="15" name="六边形 14"/>
            <p:cNvSpPr/>
            <p:nvPr/>
          </p:nvSpPr>
          <p:spPr>
            <a:xfrm rot="16200000">
              <a:off x="5106468" y="1951553"/>
              <a:ext cx="1440432" cy="1241751"/>
            </a:xfrm>
            <a:prstGeom prst="hexagon">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58"/>
            <p:cNvSpPr>
              <a:spLocks noChangeArrowheads="1"/>
            </p:cNvSpPr>
            <p:nvPr/>
          </p:nvSpPr>
          <p:spPr bwMode="auto">
            <a:xfrm>
              <a:off x="5300355" y="2328293"/>
              <a:ext cx="1052657" cy="595693"/>
            </a:xfrm>
            <a:prstGeom prst="rect">
              <a:avLst/>
            </a:prstGeom>
            <a:noFill/>
            <a:ln w="9525">
              <a:noFill/>
              <a:miter lim="800000"/>
              <a:headEnd/>
              <a:tailEnd/>
            </a:ln>
          </p:spPr>
          <p:txBody>
            <a:bodyPr wrap="square">
              <a:spAutoFit/>
            </a:bodyPr>
            <a:lstStyle/>
            <a:p>
              <a:pPr algn="ctr"/>
              <a:r>
                <a:rPr lang="zh-CN" altLang="en-US" sz="1600" b="1" dirty="0">
                  <a:solidFill>
                    <a:schemeClr val="bg1"/>
                  </a:solidFill>
                  <a:latin typeface="微软雅黑" pitchFamily="34" charset="-122"/>
                  <a:ea typeface="微软雅黑" pitchFamily="34" charset="-122"/>
                </a:rPr>
                <a:t>添加文本三</a:t>
              </a:r>
            </a:p>
          </p:txBody>
        </p:sp>
      </p:grpSp>
      <p:grpSp>
        <p:nvGrpSpPr>
          <p:cNvPr id="17" name="组合 16"/>
          <p:cNvGrpSpPr/>
          <p:nvPr/>
        </p:nvGrpSpPr>
        <p:grpSpPr>
          <a:xfrm>
            <a:off x="1776557" y="1112173"/>
            <a:ext cx="1241751" cy="1440432"/>
            <a:chOff x="4584933" y="726305"/>
            <a:chExt cx="1241751" cy="1440432"/>
          </a:xfrm>
        </p:grpSpPr>
        <p:sp>
          <p:nvSpPr>
            <p:cNvPr id="18" name="六边形 17"/>
            <p:cNvSpPr/>
            <p:nvPr/>
          </p:nvSpPr>
          <p:spPr>
            <a:xfrm rot="16200000">
              <a:off x="4485593" y="825645"/>
              <a:ext cx="1440432" cy="1241751"/>
            </a:xfrm>
            <a:prstGeom prst="hexagon">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58"/>
            <p:cNvSpPr>
              <a:spLocks noChangeArrowheads="1"/>
            </p:cNvSpPr>
            <p:nvPr/>
          </p:nvSpPr>
          <p:spPr bwMode="auto">
            <a:xfrm>
              <a:off x="4679480" y="1202385"/>
              <a:ext cx="1052657" cy="595693"/>
            </a:xfrm>
            <a:prstGeom prst="rect">
              <a:avLst/>
            </a:prstGeom>
            <a:noFill/>
            <a:ln w="9525">
              <a:noFill/>
              <a:miter lim="800000"/>
              <a:headEnd/>
              <a:tailEnd/>
            </a:ln>
          </p:spPr>
          <p:txBody>
            <a:bodyPr wrap="square">
              <a:spAutoFit/>
            </a:bodyPr>
            <a:lstStyle/>
            <a:p>
              <a:pPr algn="ctr"/>
              <a:r>
                <a:rPr lang="zh-CN" altLang="en-US" sz="1600" b="1" dirty="0">
                  <a:solidFill>
                    <a:schemeClr val="bg1"/>
                  </a:solidFill>
                  <a:latin typeface="微软雅黑" pitchFamily="34" charset="-122"/>
                  <a:ea typeface="微软雅黑" pitchFamily="34" charset="-122"/>
                </a:rPr>
                <a:t>添加文本二</a:t>
              </a:r>
            </a:p>
          </p:txBody>
        </p:sp>
      </p:grpSp>
      <p:sp>
        <p:nvSpPr>
          <p:cNvPr id="20" name="矩形 19"/>
          <p:cNvSpPr/>
          <p:nvPr/>
        </p:nvSpPr>
        <p:spPr>
          <a:xfrm>
            <a:off x="1362508" y="2722430"/>
            <a:ext cx="833164" cy="461665"/>
          </a:xfrm>
          <a:prstGeom prst="rect">
            <a:avLst/>
          </a:prstGeom>
        </p:spPr>
        <p:txBody>
          <a:bodyPr wrap="square">
            <a:spAutoFit/>
          </a:bodyPr>
          <a:lstStyle/>
          <a:p>
            <a:pPr lvl="0" algn="ctr"/>
            <a:r>
              <a:rPr lang="zh-CN" altLang="en-US" sz="2400" b="1" dirty="0">
                <a:solidFill>
                  <a:schemeClr val="accent5">
                    <a:lumMod val="75000"/>
                  </a:schemeClr>
                </a:solidFill>
                <a:latin typeface="微软雅黑" pitchFamily="34" charset="-122"/>
                <a:ea typeface="微软雅黑" pitchFamily="34" charset="-122"/>
              </a:rPr>
              <a:t>难点</a:t>
            </a:r>
            <a:endParaRPr lang="en-US" altLang="zh-CN" sz="2400" b="1" dirty="0">
              <a:solidFill>
                <a:schemeClr val="accent5">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892839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2975"/>
                            </p:stCondLst>
                            <p:childTnLst>
                              <p:par>
                                <p:cTn id="28" presetID="53" presetClass="entr" presetSubtype="16"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par>
                          <p:cTn id="33" fill="hold">
                            <p:stCondLst>
                              <p:cond delay="3475"/>
                            </p:stCondLst>
                            <p:childTnLst>
                              <p:par>
                                <p:cTn id="34" presetID="22" presetClass="entr" presetSubtype="4"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52" presetClass="entr" presetSubtype="0" fill="hold" nodeType="withEffect">
                                  <p:stCondLst>
                                    <p:cond delay="250"/>
                                  </p:stCondLst>
                                  <p:childTnLst>
                                    <p:set>
                                      <p:cBhvr>
                                        <p:cTn id="38" dur="1" fill="hold">
                                          <p:stCondLst>
                                            <p:cond delay="0"/>
                                          </p:stCondLst>
                                        </p:cTn>
                                        <p:tgtEl>
                                          <p:spTgt spid="17"/>
                                        </p:tgtEl>
                                        <p:attrNameLst>
                                          <p:attrName>style.visibility</p:attrName>
                                        </p:attrNameLst>
                                      </p:cBhvr>
                                      <p:to>
                                        <p:strVal val="visible"/>
                                      </p:to>
                                    </p:set>
                                    <p:animScale>
                                      <p:cBhvr>
                                        <p:cTn id="39" dur="75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750" decel="50000" fill="hold">
                                          <p:stCondLst>
                                            <p:cond delay="0"/>
                                          </p:stCondLst>
                                        </p:cTn>
                                        <p:tgtEl>
                                          <p:spTgt spid="17"/>
                                        </p:tgtEl>
                                        <p:attrNameLst>
                                          <p:attrName>ppt_x</p:attrName>
                                          <p:attrName>ppt_y</p:attrName>
                                        </p:attrNameLst>
                                      </p:cBhvr>
                                    </p:animMotion>
                                    <p:animEffect transition="in" filter="fade">
                                      <p:cBhvr>
                                        <p:cTn id="41" dur="750"/>
                                        <p:tgtEl>
                                          <p:spTgt spid="17"/>
                                        </p:tgtEl>
                                      </p:cBhvr>
                                    </p:animEffect>
                                  </p:childTnLst>
                                </p:cTn>
                              </p:par>
                              <p:par>
                                <p:cTn id="42" presetID="52" presetClass="entr" presetSubtype="0" fill="hold" nodeType="withEffect">
                                  <p:stCondLst>
                                    <p:cond delay="500"/>
                                  </p:stCondLst>
                                  <p:childTnLst>
                                    <p:set>
                                      <p:cBhvr>
                                        <p:cTn id="43" dur="1" fill="hold">
                                          <p:stCondLst>
                                            <p:cond delay="0"/>
                                          </p:stCondLst>
                                        </p:cTn>
                                        <p:tgtEl>
                                          <p:spTgt spid="14"/>
                                        </p:tgtEl>
                                        <p:attrNameLst>
                                          <p:attrName>style.visibility</p:attrName>
                                        </p:attrNameLst>
                                      </p:cBhvr>
                                      <p:to>
                                        <p:strVal val="visible"/>
                                      </p:to>
                                    </p:set>
                                    <p:animScale>
                                      <p:cBhvr>
                                        <p:cTn id="44" dur="75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750" decel="50000" fill="hold">
                                          <p:stCondLst>
                                            <p:cond delay="0"/>
                                          </p:stCondLst>
                                        </p:cTn>
                                        <p:tgtEl>
                                          <p:spTgt spid="14"/>
                                        </p:tgtEl>
                                        <p:attrNameLst>
                                          <p:attrName>ppt_x</p:attrName>
                                          <p:attrName>ppt_y</p:attrName>
                                        </p:attrNameLst>
                                      </p:cBhvr>
                                    </p:animMotion>
                                    <p:animEffect transition="in" filter="fade">
                                      <p:cBhvr>
                                        <p:cTn id="46" dur="750"/>
                                        <p:tgtEl>
                                          <p:spTgt spid="14"/>
                                        </p:tgtEl>
                                      </p:cBhvr>
                                    </p:animEffect>
                                  </p:childTnLst>
                                </p:cTn>
                              </p:par>
                              <p:par>
                                <p:cTn id="47" presetID="52" presetClass="entr" presetSubtype="0" fill="hold" nodeType="withEffect">
                                  <p:stCondLst>
                                    <p:cond delay="750"/>
                                  </p:stCondLst>
                                  <p:childTnLst>
                                    <p:set>
                                      <p:cBhvr>
                                        <p:cTn id="48" dur="1" fill="hold">
                                          <p:stCondLst>
                                            <p:cond delay="0"/>
                                          </p:stCondLst>
                                        </p:cTn>
                                        <p:tgtEl>
                                          <p:spTgt spid="11"/>
                                        </p:tgtEl>
                                        <p:attrNameLst>
                                          <p:attrName>style.visibility</p:attrName>
                                        </p:attrNameLst>
                                      </p:cBhvr>
                                      <p:to>
                                        <p:strVal val="visible"/>
                                      </p:to>
                                    </p:set>
                                    <p:animScale>
                                      <p:cBhvr>
                                        <p:cTn id="49" dur="75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750" decel="50000" fill="hold">
                                          <p:stCondLst>
                                            <p:cond delay="0"/>
                                          </p:stCondLst>
                                        </p:cTn>
                                        <p:tgtEl>
                                          <p:spTgt spid="11"/>
                                        </p:tgtEl>
                                        <p:attrNameLst>
                                          <p:attrName>ppt_x</p:attrName>
                                          <p:attrName>ppt_y</p:attrName>
                                        </p:attrNameLst>
                                      </p:cBhvr>
                                    </p:animMotion>
                                    <p:animEffect transition="in" filter="fade">
                                      <p:cBhvr>
                                        <p:cTn id="51" dur="750"/>
                                        <p:tgtEl>
                                          <p:spTgt spid="11"/>
                                        </p:tgtEl>
                                      </p:cBhvr>
                                    </p:animEffect>
                                  </p:childTnLst>
                                </p:cTn>
                              </p:par>
                            </p:childTnLst>
                          </p:cTn>
                        </p:par>
                        <p:par>
                          <p:cTn id="52" fill="hold">
                            <p:stCondLst>
                              <p:cond delay="4975"/>
                            </p:stCondLst>
                            <p:childTnLst>
                              <p:par>
                                <p:cTn id="53" presetID="22" presetClass="entr" presetSubtype="8"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475"/>
                            </p:stCondLst>
                            <p:childTnLst>
                              <p:par>
                                <p:cTn id="57" presetID="22" presetClass="entr" presetSubtype="8"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par>
                          <p:cTn id="60" fill="hold">
                            <p:stCondLst>
                              <p:cond delay="5975"/>
                            </p:stCondLst>
                            <p:childTnLst>
                              <p:par>
                                <p:cTn id="61" presetID="22" presetClass="entr" presetSubtype="8" fill="hold" grpId="0"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left)">
                                      <p:cBhvr>
                                        <p:cTn id="6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6" grpId="0" animBg="1"/>
      <p:bldP spid="8" grpId="0"/>
      <p:bldP spid="9" grpId="0"/>
      <p:bldP spid="10"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程序实现步骤</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矩形 5"/>
          <p:cNvSpPr/>
          <p:nvPr/>
        </p:nvSpPr>
        <p:spPr>
          <a:xfrm>
            <a:off x="3540495" y="1021110"/>
            <a:ext cx="3082672" cy="565673"/>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8" name="矩形 7"/>
          <p:cNvSpPr/>
          <p:nvPr/>
        </p:nvSpPr>
        <p:spPr>
          <a:xfrm>
            <a:off x="3540495" y="1979291"/>
            <a:ext cx="3082672" cy="565673"/>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9" name="矩形 8"/>
          <p:cNvSpPr/>
          <p:nvPr/>
        </p:nvSpPr>
        <p:spPr>
          <a:xfrm>
            <a:off x="3540495" y="2937472"/>
            <a:ext cx="3082672" cy="565673"/>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0" name="菱形 9"/>
          <p:cNvSpPr/>
          <p:nvPr/>
        </p:nvSpPr>
        <p:spPr>
          <a:xfrm>
            <a:off x="3424261" y="3895653"/>
            <a:ext cx="3315139" cy="646484"/>
          </a:xfrm>
          <a:prstGeom prst="diamond">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a:t>
            </a:r>
          </a:p>
        </p:txBody>
      </p:sp>
      <p:sp>
        <p:nvSpPr>
          <p:cNvPr id="11" name="矩形 10"/>
          <p:cNvSpPr/>
          <p:nvPr/>
        </p:nvSpPr>
        <p:spPr>
          <a:xfrm>
            <a:off x="2195736" y="2544963"/>
            <a:ext cx="820213" cy="19823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返回第一步</a:t>
            </a:r>
          </a:p>
        </p:txBody>
      </p:sp>
      <p:cxnSp>
        <p:nvCxnSpPr>
          <p:cNvPr id="12" name="直接箭头连接符 11"/>
          <p:cNvCxnSpPr/>
          <p:nvPr/>
        </p:nvCxnSpPr>
        <p:spPr>
          <a:xfrm>
            <a:off x="5081831" y="1586783"/>
            <a:ext cx="0" cy="392507"/>
          </a:xfrm>
          <a:prstGeom prst="straightConnector1">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5081831" y="2544965"/>
            <a:ext cx="1" cy="392507"/>
          </a:xfrm>
          <a:prstGeom prst="straightConnector1">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5081831" y="3498843"/>
            <a:ext cx="1" cy="392507"/>
          </a:xfrm>
          <a:prstGeom prst="straightConnector1">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5081832" y="4542137"/>
            <a:ext cx="1" cy="765917"/>
          </a:xfrm>
          <a:prstGeom prst="straightConnector1">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33"/>
          <p:cNvSpPr txBox="1"/>
          <p:nvPr/>
        </p:nvSpPr>
        <p:spPr>
          <a:xfrm>
            <a:off x="5144696" y="4669964"/>
            <a:ext cx="402674" cy="353943"/>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是</a:t>
            </a:r>
          </a:p>
        </p:txBody>
      </p:sp>
      <p:cxnSp>
        <p:nvCxnSpPr>
          <p:cNvPr id="17" name="直接连接符 16"/>
          <p:cNvCxnSpPr>
            <a:stCxn id="11" idx="2"/>
          </p:cNvCxnSpPr>
          <p:nvPr/>
        </p:nvCxnSpPr>
        <p:spPr>
          <a:xfrm>
            <a:off x="2605843" y="2743200"/>
            <a:ext cx="0" cy="1475695"/>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1"/>
          </p:cNvCxnSpPr>
          <p:nvPr/>
        </p:nvCxnSpPr>
        <p:spPr>
          <a:xfrm flipH="1" flipV="1">
            <a:off x="2605843" y="4218894"/>
            <a:ext cx="818419" cy="1"/>
          </a:xfrm>
          <a:prstGeom prst="line">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36"/>
          <p:cNvSpPr txBox="1"/>
          <p:nvPr/>
        </p:nvSpPr>
        <p:spPr>
          <a:xfrm>
            <a:off x="2916194" y="3828608"/>
            <a:ext cx="402674" cy="353943"/>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否</a:t>
            </a:r>
          </a:p>
        </p:txBody>
      </p:sp>
      <p:cxnSp>
        <p:nvCxnSpPr>
          <p:cNvPr id="20" name="直接连接符 19"/>
          <p:cNvCxnSpPr/>
          <p:nvPr/>
        </p:nvCxnSpPr>
        <p:spPr>
          <a:xfrm>
            <a:off x="2605843" y="1303947"/>
            <a:ext cx="0" cy="1241015"/>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6" idx="1"/>
          </p:cNvCxnSpPr>
          <p:nvPr/>
        </p:nvCxnSpPr>
        <p:spPr>
          <a:xfrm flipV="1">
            <a:off x="2605843" y="1303947"/>
            <a:ext cx="934652" cy="1"/>
          </a:xfrm>
          <a:prstGeom prst="line">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341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3125"/>
                            </p:stCondLst>
                            <p:childTnLst>
                              <p:par>
                                <p:cTn id="28" presetID="53" presetClass="entr" presetSubtype="16"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750" fill="hold"/>
                                        <p:tgtEl>
                                          <p:spTgt spid="6"/>
                                        </p:tgtEl>
                                        <p:attrNameLst>
                                          <p:attrName>ppt_w</p:attrName>
                                        </p:attrNameLst>
                                      </p:cBhvr>
                                      <p:tavLst>
                                        <p:tav tm="0">
                                          <p:val>
                                            <p:fltVal val="0"/>
                                          </p:val>
                                        </p:tav>
                                        <p:tav tm="100000">
                                          <p:val>
                                            <p:strVal val="#ppt_w"/>
                                          </p:val>
                                        </p:tav>
                                      </p:tavLst>
                                    </p:anim>
                                    <p:anim calcmode="lin" valueType="num">
                                      <p:cBhvr>
                                        <p:cTn id="31" dur="750" fill="hold"/>
                                        <p:tgtEl>
                                          <p:spTgt spid="6"/>
                                        </p:tgtEl>
                                        <p:attrNameLst>
                                          <p:attrName>ppt_h</p:attrName>
                                        </p:attrNameLst>
                                      </p:cBhvr>
                                      <p:tavLst>
                                        <p:tav tm="0">
                                          <p:val>
                                            <p:fltVal val="0"/>
                                          </p:val>
                                        </p:tav>
                                        <p:tav tm="100000">
                                          <p:val>
                                            <p:strVal val="#ppt_h"/>
                                          </p:val>
                                        </p:tav>
                                      </p:tavLst>
                                    </p:anim>
                                    <p:animEffect transition="in" filter="fade">
                                      <p:cBhvr>
                                        <p:cTn id="32" dur="750"/>
                                        <p:tgtEl>
                                          <p:spTgt spid="6"/>
                                        </p:tgtEl>
                                      </p:cBhvr>
                                    </p:animEffect>
                                  </p:childTnLst>
                                </p:cTn>
                              </p:par>
                            </p:childTnLst>
                          </p:cTn>
                        </p:par>
                        <p:par>
                          <p:cTn id="33" fill="hold">
                            <p:stCondLst>
                              <p:cond delay="3875"/>
                            </p:stCondLst>
                            <p:childTnLst>
                              <p:par>
                                <p:cTn id="34" presetID="22" presetClass="entr" presetSubtype="1"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500"/>
                                        <p:tgtEl>
                                          <p:spTgt spid="12"/>
                                        </p:tgtEl>
                                      </p:cBhvr>
                                    </p:animEffect>
                                  </p:childTnLst>
                                </p:cTn>
                              </p:par>
                            </p:childTnLst>
                          </p:cTn>
                        </p:par>
                        <p:par>
                          <p:cTn id="37" fill="hold">
                            <p:stCondLst>
                              <p:cond delay="4375"/>
                            </p:stCondLst>
                            <p:childTnLst>
                              <p:par>
                                <p:cTn id="38" presetID="2" presetClass="entr" presetSubtype="4"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750" fill="hold"/>
                                        <p:tgtEl>
                                          <p:spTgt spid="8"/>
                                        </p:tgtEl>
                                        <p:attrNameLst>
                                          <p:attrName>ppt_x</p:attrName>
                                        </p:attrNameLst>
                                      </p:cBhvr>
                                      <p:tavLst>
                                        <p:tav tm="0">
                                          <p:val>
                                            <p:strVal val="#ppt_x"/>
                                          </p:val>
                                        </p:tav>
                                        <p:tav tm="100000">
                                          <p:val>
                                            <p:strVal val="#ppt_x"/>
                                          </p:val>
                                        </p:tav>
                                      </p:tavLst>
                                    </p:anim>
                                    <p:anim calcmode="lin" valueType="num">
                                      <p:cBhvr additive="base">
                                        <p:cTn id="41" dur="750" fill="hold"/>
                                        <p:tgtEl>
                                          <p:spTgt spid="8"/>
                                        </p:tgtEl>
                                        <p:attrNameLst>
                                          <p:attrName>ppt_y</p:attrName>
                                        </p:attrNameLst>
                                      </p:cBhvr>
                                      <p:tavLst>
                                        <p:tav tm="0">
                                          <p:val>
                                            <p:strVal val="1+#ppt_h/2"/>
                                          </p:val>
                                        </p:tav>
                                        <p:tav tm="100000">
                                          <p:val>
                                            <p:strVal val="#ppt_y"/>
                                          </p:val>
                                        </p:tav>
                                      </p:tavLst>
                                    </p:anim>
                                  </p:childTnLst>
                                </p:cTn>
                              </p:par>
                            </p:childTnLst>
                          </p:cTn>
                        </p:par>
                        <p:par>
                          <p:cTn id="42" fill="hold">
                            <p:stCondLst>
                              <p:cond delay="5125"/>
                            </p:stCondLst>
                            <p:childTnLst>
                              <p:par>
                                <p:cTn id="43" presetID="22" presetClass="entr" presetSubtype="1"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625"/>
                            </p:stCondLst>
                            <p:childTnLst>
                              <p:par>
                                <p:cTn id="47" presetID="16" presetClass="entr" presetSubtype="21"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arn(inVertical)">
                                      <p:cBhvr>
                                        <p:cTn id="49" dur="750"/>
                                        <p:tgtEl>
                                          <p:spTgt spid="9"/>
                                        </p:tgtEl>
                                      </p:cBhvr>
                                    </p:animEffect>
                                  </p:childTnLst>
                                </p:cTn>
                              </p:par>
                            </p:childTnLst>
                          </p:cTn>
                        </p:par>
                        <p:par>
                          <p:cTn id="50" fill="hold">
                            <p:stCondLst>
                              <p:cond delay="6375"/>
                            </p:stCondLst>
                            <p:childTnLst>
                              <p:par>
                                <p:cTn id="51" presetID="22" presetClass="entr" presetSubtype="1"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up)">
                                      <p:cBhvr>
                                        <p:cTn id="53" dur="500"/>
                                        <p:tgtEl>
                                          <p:spTgt spid="14"/>
                                        </p:tgtEl>
                                      </p:cBhvr>
                                    </p:animEffect>
                                  </p:childTnLst>
                                </p:cTn>
                              </p:par>
                            </p:childTnLst>
                          </p:cTn>
                        </p:par>
                        <p:par>
                          <p:cTn id="54" fill="hold">
                            <p:stCondLst>
                              <p:cond delay="6875"/>
                            </p:stCondLst>
                            <p:childTnLst>
                              <p:par>
                                <p:cTn id="55" presetID="16" presetClass="entr" presetSubtype="37"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barn(outVertical)">
                                      <p:cBhvr>
                                        <p:cTn id="57" dur="500"/>
                                        <p:tgtEl>
                                          <p:spTgt spid="10"/>
                                        </p:tgtEl>
                                      </p:cBhvr>
                                    </p:animEffect>
                                  </p:childTnLst>
                                </p:cTn>
                              </p:par>
                            </p:childTnLst>
                          </p:cTn>
                        </p:par>
                        <p:par>
                          <p:cTn id="58" fill="hold">
                            <p:stCondLst>
                              <p:cond delay="7375"/>
                            </p:stCondLst>
                            <p:childTnLst>
                              <p:par>
                                <p:cTn id="59" presetID="22" presetClass="entr" presetSubtype="2" fill="hold"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right)">
                                      <p:cBhvr>
                                        <p:cTn id="61" dur="500"/>
                                        <p:tgtEl>
                                          <p:spTgt spid="18"/>
                                        </p:tgtEl>
                                      </p:cBhvr>
                                    </p:animEffect>
                                  </p:childTnLst>
                                </p:cTn>
                              </p:par>
                            </p:childTnLst>
                          </p:cTn>
                        </p:par>
                        <p:par>
                          <p:cTn id="62" fill="hold">
                            <p:stCondLst>
                              <p:cond delay="7875"/>
                            </p:stCondLst>
                            <p:childTnLst>
                              <p:par>
                                <p:cTn id="63" presetID="53" presetClass="entr" presetSubtype="16"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p:cTn id="65" dur="500" fill="hold"/>
                                        <p:tgtEl>
                                          <p:spTgt spid="19"/>
                                        </p:tgtEl>
                                        <p:attrNameLst>
                                          <p:attrName>ppt_w</p:attrName>
                                        </p:attrNameLst>
                                      </p:cBhvr>
                                      <p:tavLst>
                                        <p:tav tm="0">
                                          <p:val>
                                            <p:fltVal val="0"/>
                                          </p:val>
                                        </p:tav>
                                        <p:tav tm="100000">
                                          <p:val>
                                            <p:strVal val="#ppt_w"/>
                                          </p:val>
                                        </p:tav>
                                      </p:tavLst>
                                    </p:anim>
                                    <p:anim calcmode="lin" valueType="num">
                                      <p:cBhvr>
                                        <p:cTn id="66" dur="500" fill="hold"/>
                                        <p:tgtEl>
                                          <p:spTgt spid="19"/>
                                        </p:tgtEl>
                                        <p:attrNameLst>
                                          <p:attrName>ppt_h</p:attrName>
                                        </p:attrNameLst>
                                      </p:cBhvr>
                                      <p:tavLst>
                                        <p:tav tm="0">
                                          <p:val>
                                            <p:fltVal val="0"/>
                                          </p:val>
                                        </p:tav>
                                        <p:tav tm="100000">
                                          <p:val>
                                            <p:strVal val="#ppt_h"/>
                                          </p:val>
                                        </p:tav>
                                      </p:tavLst>
                                    </p:anim>
                                    <p:animEffect transition="in" filter="fade">
                                      <p:cBhvr>
                                        <p:cTn id="67" dur="500"/>
                                        <p:tgtEl>
                                          <p:spTgt spid="19"/>
                                        </p:tgtEl>
                                      </p:cBhvr>
                                    </p:animEffect>
                                  </p:childTnLst>
                                </p:cTn>
                              </p:par>
                            </p:childTnLst>
                          </p:cTn>
                        </p:par>
                        <p:par>
                          <p:cTn id="68" fill="hold">
                            <p:stCondLst>
                              <p:cond delay="8375"/>
                            </p:stCondLst>
                            <p:childTnLst>
                              <p:par>
                                <p:cTn id="69" presetID="22" presetClass="entr" presetSubtype="4" fill="hold"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down)">
                                      <p:cBhvr>
                                        <p:cTn id="71" dur="500"/>
                                        <p:tgtEl>
                                          <p:spTgt spid="17"/>
                                        </p:tgtEl>
                                      </p:cBhvr>
                                    </p:animEffect>
                                  </p:childTnLst>
                                </p:cTn>
                              </p:par>
                            </p:childTnLst>
                          </p:cTn>
                        </p:par>
                        <p:par>
                          <p:cTn id="72" fill="hold">
                            <p:stCondLst>
                              <p:cond delay="8875"/>
                            </p:stCondLst>
                            <p:childTnLst>
                              <p:par>
                                <p:cTn id="73" presetID="16" presetClass="entr" presetSubtype="37" fill="hold" grpId="0"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barn(outVertical)">
                                      <p:cBhvr>
                                        <p:cTn id="75" dur="500"/>
                                        <p:tgtEl>
                                          <p:spTgt spid="11"/>
                                        </p:tgtEl>
                                      </p:cBhvr>
                                    </p:animEffect>
                                  </p:childTnLst>
                                </p:cTn>
                              </p:par>
                            </p:childTnLst>
                          </p:cTn>
                        </p:par>
                        <p:par>
                          <p:cTn id="76" fill="hold">
                            <p:stCondLst>
                              <p:cond delay="9375"/>
                            </p:stCondLst>
                            <p:childTnLst>
                              <p:par>
                                <p:cTn id="77" presetID="22" presetClass="entr" presetSubtype="4" fill="hold"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down)">
                                      <p:cBhvr>
                                        <p:cTn id="79" dur="500"/>
                                        <p:tgtEl>
                                          <p:spTgt spid="20"/>
                                        </p:tgtEl>
                                      </p:cBhvr>
                                    </p:animEffect>
                                  </p:childTnLst>
                                </p:cTn>
                              </p:par>
                            </p:childTnLst>
                          </p:cTn>
                        </p:par>
                        <p:par>
                          <p:cTn id="80" fill="hold">
                            <p:stCondLst>
                              <p:cond delay="9875"/>
                            </p:stCondLst>
                            <p:childTnLst>
                              <p:par>
                                <p:cTn id="81" presetID="22" presetClass="entr" presetSubtype="8" fill="hold"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childTnLst>
                          </p:cTn>
                        </p:par>
                        <p:par>
                          <p:cTn id="84" fill="hold">
                            <p:stCondLst>
                              <p:cond delay="10375"/>
                            </p:stCondLst>
                            <p:childTnLst>
                              <p:par>
                                <p:cTn id="85" presetID="22" presetClass="entr" presetSubtype="1" fill="hold" nodeType="after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up)">
                                      <p:cBhvr>
                                        <p:cTn id="87" dur="500"/>
                                        <p:tgtEl>
                                          <p:spTgt spid="15"/>
                                        </p:tgtEl>
                                      </p:cBhvr>
                                    </p:animEffect>
                                  </p:childTnLst>
                                </p:cTn>
                              </p:par>
                            </p:childTnLst>
                          </p:cTn>
                        </p:par>
                        <p:par>
                          <p:cTn id="88" fill="hold">
                            <p:stCondLst>
                              <p:cond delay="10875"/>
                            </p:stCondLst>
                            <p:childTnLst>
                              <p:par>
                                <p:cTn id="89" presetID="53" presetClass="entr" presetSubtype="16" fill="hold" grpId="0" nodeType="after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Effect transition="in" filter="fade">
                                      <p:cBhvr>
                                        <p:cTn id="9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6" grpId="0" animBg="1"/>
      <p:bldP spid="8" grpId="0" animBg="1"/>
      <p:bldP spid="9" grpId="0" animBg="1"/>
      <p:bldP spid="10" grpId="0" animBg="1"/>
      <p:bldP spid="11" grpId="0" animBg="1"/>
      <p:bldP spid="16"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90156" y="0"/>
            <a:ext cx="2844000" cy="5143500"/>
          </a:xfrm>
          <a:custGeom>
            <a:avLst/>
            <a:gdLst>
              <a:gd name="connsiteX0" fmla="*/ 0 w 9144000"/>
              <a:gd name="connsiteY0" fmla="*/ 0 h 123468"/>
              <a:gd name="connsiteX1" fmla="*/ 2286000 w 9144000"/>
              <a:gd name="connsiteY1" fmla="*/ 0 h 123468"/>
              <a:gd name="connsiteX2" fmla="*/ 4572000 w 9144000"/>
              <a:gd name="connsiteY2" fmla="*/ 0 h 123468"/>
              <a:gd name="connsiteX3" fmla="*/ 6858000 w 9144000"/>
              <a:gd name="connsiteY3" fmla="*/ 0 h 123468"/>
              <a:gd name="connsiteX4" fmla="*/ 9144000 w 9144000"/>
              <a:gd name="connsiteY4" fmla="*/ 0 h 123468"/>
              <a:gd name="connsiteX5" fmla="*/ 9144000 w 9144000"/>
              <a:gd name="connsiteY5" fmla="*/ 123468 h 123468"/>
              <a:gd name="connsiteX6" fmla="*/ 6858000 w 9144000"/>
              <a:gd name="connsiteY6" fmla="*/ 123468 h 123468"/>
              <a:gd name="connsiteX7" fmla="*/ 4572000 w 9144000"/>
              <a:gd name="connsiteY7" fmla="*/ 123468 h 123468"/>
              <a:gd name="connsiteX8" fmla="*/ 2286000 w 9144000"/>
              <a:gd name="connsiteY8" fmla="*/ 123468 h 123468"/>
              <a:gd name="connsiteX9" fmla="*/ 0 w 9144000"/>
              <a:gd name="connsiteY9" fmla="*/ 123468 h 12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123468">
                <a:moveTo>
                  <a:pt x="0" y="0"/>
                </a:moveTo>
                <a:lnTo>
                  <a:pt x="2286000" y="0"/>
                </a:lnTo>
                <a:lnTo>
                  <a:pt x="4572000" y="0"/>
                </a:lnTo>
                <a:lnTo>
                  <a:pt x="6858000" y="0"/>
                </a:lnTo>
                <a:lnTo>
                  <a:pt x="9144000" y="0"/>
                </a:lnTo>
                <a:lnTo>
                  <a:pt x="9144000" y="123468"/>
                </a:lnTo>
                <a:lnTo>
                  <a:pt x="6858000" y="123468"/>
                </a:lnTo>
                <a:lnTo>
                  <a:pt x="4572000" y="123468"/>
                </a:lnTo>
                <a:lnTo>
                  <a:pt x="2286000" y="123468"/>
                </a:lnTo>
                <a:lnTo>
                  <a:pt x="0" y="123468"/>
                </a:lnTo>
                <a:close/>
              </a:path>
            </a:pathLst>
          </a:custGeom>
          <a:solidFill>
            <a:srgbClr val="92D050"/>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3" name="任意多边形 2"/>
          <p:cNvSpPr/>
          <p:nvPr/>
        </p:nvSpPr>
        <p:spPr>
          <a:xfrm>
            <a:off x="4160623" y="1274474"/>
            <a:ext cx="543738" cy="485352"/>
          </a:xfrm>
          <a:custGeom>
            <a:avLst/>
            <a:gdLst>
              <a:gd name="connsiteX0" fmla="*/ 301824 w 1024400"/>
              <a:gd name="connsiteY0" fmla="*/ 0 h 914402"/>
              <a:gd name="connsiteX1" fmla="*/ 722014 w 1024400"/>
              <a:gd name="connsiteY1" fmla="*/ 0 h 914402"/>
              <a:gd name="connsiteX2" fmla="*/ 803051 w 1024400"/>
              <a:gd name="connsiteY2" fmla="*/ 46546 h 914402"/>
              <a:gd name="connsiteX3" fmla="*/ 1013145 w 1024400"/>
              <a:gd name="connsiteY3" fmla="*/ 410655 h 914402"/>
              <a:gd name="connsiteX4" fmla="*/ 1013145 w 1024400"/>
              <a:gd name="connsiteY4" fmla="*/ 503747 h 914402"/>
              <a:gd name="connsiteX5" fmla="*/ 803051 w 1024400"/>
              <a:gd name="connsiteY5" fmla="*/ 867856 h 914402"/>
              <a:gd name="connsiteX6" fmla="*/ 722014 w 1024400"/>
              <a:gd name="connsiteY6" fmla="*/ 914402 h 914402"/>
              <a:gd name="connsiteX7" fmla="*/ 301824 w 1024400"/>
              <a:gd name="connsiteY7" fmla="*/ 914402 h 914402"/>
              <a:gd name="connsiteX8" fmla="*/ 220787 w 1024400"/>
              <a:gd name="connsiteY8" fmla="*/ 867856 h 914402"/>
              <a:gd name="connsiteX9" fmla="*/ 10692 w 1024400"/>
              <a:gd name="connsiteY9" fmla="*/ 503747 h 914402"/>
              <a:gd name="connsiteX10" fmla="*/ 0 w 1024400"/>
              <a:gd name="connsiteY10" fmla="*/ 457201 h 914402"/>
              <a:gd name="connsiteX11" fmla="*/ 10692 w 1024400"/>
              <a:gd name="connsiteY11" fmla="*/ 410655 h 914402"/>
              <a:gd name="connsiteX12" fmla="*/ 220787 w 1024400"/>
              <a:gd name="connsiteY12" fmla="*/ 46546 h 914402"/>
              <a:gd name="connsiteX13" fmla="*/ 301824 w 1024400"/>
              <a:gd name="connsiteY13"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4400" h="914402">
                <a:moveTo>
                  <a:pt x="301824" y="0"/>
                </a:moveTo>
                <a:cubicBezTo>
                  <a:pt x="722014" y="0"/>
                  <a:pt x="722014" y="0"/>
                  <a:pt x="722014" y="0"/>
                </a:cubicBezTo>
                <a:cubicBezTo>
                  <a:pt x="752028" y="0"/>
                  <a:pt x="788044" y="21020"/>
                  <a:pt x="803051" y="46546"/>
                </a:cubicBezTo>
                <a:cubicBezTo>
                  <a:pt x="1013145" y="410655"/>
                  <a:pt x="1013145" y="410655"/>
                  <a:pt x="1013145" y="410655"/>
                </a:cubicBezTo>
                <a:cubicBezTo>
                  <a:pt x="1028152" y="436180"/>
                  <a:pt x="1028152" y="478222"/>
                  <a:pt x="1013145" y="503747"/>
                </a:cubicBezTo>
                <a:cubicBezTo>
                  <a:pt x="803051" y="867856"/>
                  <a:pt x="803051" y="867856"/>
                  <a:pt x="803051" y="867856"/>
                </a:cubicBezTo>
                <a:cubicBezTo>
                  <a:pt x="788044" y="893381"/>
                  <a:pt x="752028" y="914402"/>
                  <a:pt x="722014" y="914402"/>
                </a:cubicBezTo>
                <a:lnTo>
                  <a:pt x="301824" y="914402"/>
                </a:lnTo>
                <a:cubicBezTo>
                  <a:pt x="272561" y="914402"/>
                  <a:pt x="235794" y="893381"/>
                  <a:pt x="220787" y="867856"/>
                </a:cubicBezTo>
                <a:cubicBezTo>
                  <a:pt x="10692" y="503747"/>
                  <a:pt x="10692" y="503747"/>
                  <a:pt x="10692" y="503747"/>
                </a:cubicBezTo>
                <a:cubicBezTo>
                  <a:pt x="3565" y="490984"/>
                  <a:pt x="0" y="474093"/>
                  <a:pt x="0" y="457201"/>
                </a:cubicBezTo>
                <a:cubicBezTo>
                  <a:pt x="0" y="440310"/>
                  <a:pt x="3565" y="423417"/>
                  <a:pt x="10692" y="410655"/>
                </a:cubicBezTo>
                <a:cubicBezTo>
                  <a:pt x="220787" y="46546"/>
                  <a:pt x="220787" y="46546"/>
                  <a:pt x="220787" y="46546"/>
                </a:cubicBezTo>
                <a:cubicBezTo>
                  <a:pt x="235794" y="21020"/>
                  <a:pt x="272561" y="0"/>
                  <a:pt x="301824"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rPr>
              <a:t>01</a:t>
            </a:r>
            <a:endParaRPr lang="zh-CN" altLang="en-US" sz="2000" dirty="0">
              <a:solidFill>
                <a:schemeClr val="tx1">
                  <a:lumMod val="95000"/>
                  <a:lumOff val="5000"/>
                </a:schemeClr>
              </a:solidFill>
            </a:endParaRPr>
          </a:p>
        </p:txBody>
      </p:sp>
      <p:sp>
        <p:nvSpPr>
          <p:cNvPr id="4" name="任意多边形 3"/>
          <p:cNvSpPr/>
          <p:nvPr/>
        </p:nvSpPr>
        <p:spPr>
          <a:xfrm>
            <a:off x="4160623" y="2097283"/>
            <a:ext cx="543738" cy="485352"/>
          </a:xfrm>
          <a:custGeom>
            <a:avLst/>
            <a:gdLst>
              <a:gd name="connsiteX0" fmla="*/ 301824 w 1024400"/>
              <a:gd name="connsiteY0" fmla="*/ 0 h 914402"/>
              <a:gd name="connsiteX1" fmla="*/ 722014 w 1024400"/>
              <a:gd name="connsiteY1" fmla="*/ 0 h 914402"/>
              <a:gd name="connsiteX2" fmla="*/ 803051 w 1024400"/>
              <a:gd name="connsiteY2" fmla="*/ 46546 h 914402"/>
              <a:gd name="connsiteX3" fmla="*/ 1013145 w 1024400"/>
              <a:gd name="connsiteY3" fmla="*/ 410655 h 914402"/>
              <a:gd name="connsiteX4" fmla="*/ 1013145 w 1024400"/>
              <a:gd name="connsiteY4" fmla="*/ 503747 h 914402"/>
              <a:gd name="connsiteX5" fmla="*/ 803051 w 1024400"/>
              <a:gd name="connsiteY5" fmla="*/ 867856 h 914402"/>
              <a:gd name="connsiteX6" fmla="*/ 722014 w 1024400"/>
              <a:gd name="connsiteY6" fmla="*/ 914402 h 914402"/>
              <a:gd name="connsiteX7" fmla="*/ 301824 w 1024400"/>
              <a:gd name="connsiteY7" fmla="*/ 914402 h 914402"/>
              <a:gd name="connsiteX8" fmla="*/ 220787 w 1024400"/>
              <a:gd name="connsiteY8" fmla="*/ 867856 h 914402"/>
              <a:gd name="connsiteX9" fmla="*/ 10692 w 1024400"/>
              <a:gd name="connsiteY9" fmla="*/ 503747 h 914402"/>
              <a:gd name="connsiteX10" fmla="*/ 0 w 1024400"/>
              <a:gd name="connsiteY10" fmla="*/ 457201 h 914402"/>
              <a:gd name="connsiteX11" fmla="*/ 10692 w 1024400"/>
              <a:gd name="connsiteY11" fmla="*/ 410655 h 914402"/>
              <a:gd name="connsiteX12" fmla="*/ 220787 w 1024400"/>
              <a:gd name="connsiteY12" fmla="*/ 46546 h 914402"/>
              <a:gd name="connsiteX13" fmla="*/ 301824 w 1024400"/>
              <a:gd name="connsiteY13"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4400" h="914402">
                <a:moveTo>
                  <a:pt x="301824" y="0"/>
                </a:moveTo>
                <a:cubicBezTo>
                  <a:pt x="722014" y="0"/>
                  <a:pt x="722014" y="0"/>
                  <a:pt x="722014" y="0"/>
                </a:cubicBezTo>
                <a:cubicBezTo>
                  <a:pt x="752028" y="0"/>
                  <a:pt x="788044" y="21020"/>
                  <a:pt x="803051" y="46546"/>
                </a:cubicBezTo>
                <a:cubicBezTo>
                  <a:pt x="1013145" y="410655"/>
                  <a:pt x="1013145" y="410655"/>
                  <a:pt x="1013145" y="410655"/>
                </a:cubicBezTo>
                <a:cubicBezTo>
                  <a:pt x="1028152" y="436180"/>
                  <a:pt x="1028152" y="478222"/>
                  <a:pt x="1013145" y="503747"/>
                </a:cubicBezTo>
                <a:cubicBezTo>
                  <a:pt x="803051" y="867856"/>
                  <a:pt x="803051" y="867856"/>
                  <a:pt x="803051" y="867856"/>
                </a:cubicBezTo>
                <a:cubicBezTo>
                  <a:pt x="788044" y="893381"/>
                  <a:pt x="752028" y="914402"/>
                  <a:pt x="722014" y="914402"/>
                </a:cubicBezTo>
                <a:lnTo>
                  <a:pt x="301824" y="914402"/>
                </a:lnTo>
                <a:cubicBezTo>
                  <a:pt x="272561" y="914402"/>
                  <a:pt x="235794" y="893381"/>
                  <a:pt x="220787" y="867856"/>
                </a:cubicBezTo>
                <a:cubicBezTo>
                  <a:pt x="10692" y="503747"/>
                  <a:pt x="10692" y="503747"/>
                  <a:pt x="10692" y="503747"/>
                </a:cubicBezTo>
                <a:cubicBezTo>
                  <a:pt x="3565" y="490984"/>
                  <a:pt x="0" y="474093"/>
                  <a:pt x="0" y="457201"/>
                </a:cubicBezTo>
                <a:cubicBezTo>
                  <a:pt x="0" y="440310"/>
                  <a:pt x="3565" y="423417"/>
                  <a:pt x="10692" y="410655"/>
                </a:cubicBezTo>
                <a:cubicBezTo>
                  <a:pt x="220787" y="46546"/>
                  <a:pt x="220787" y="46546"/>
                  <a:pt x="220787" y="46546"/>
                </a:cubicBezTo>
                <a:cubicBezTo>
                  <a:pt x="235794" y="21020"/>
                  <a:pt x="272561" y="0"/>
                  <a:pt x="301824"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rPr>
              <a:t>02</a:t>
            </a:r>
            <a:endParaRPr lang="zh-CN" altLang="en-US" sz="2000" dirty="0">
              <a:solidFill>
                <a:schemeClr val="tx1">
                  <a:lumMod val="95000"/>
                  <a:lumOff val="5000"/>
                </a:schemeClr>
              </a:solidFill>
            </a:endParaRPr>
          </a:p>
        </p:txBody>
      </p:sp>
      <p:sp>
        <p:nvSpPr>
          <p:cNvPr id="5" name="任意多边形 4"/>
          <p:cNvSpPr/>
          <p:nvPr/>
        </p:nvSpPr>
        <p:spPr>
          <a:xfrm>
            <a:off x="4160623" y="2920092"/>
            <a:ext cx="543738" cy="485352"/>
          </a:xfrm>
          <a:custGeom>
            <a:avLst/>
            <a:gdLst>
              <a:gd name="connsiteX0" fmla="*/ 301824 w 1024400"/>
              <a:gd name="connsiteY0" fmla="*/ 0 h 914402"/>
              <a:gd name="connsiteX1" fmla="*/ 722014 w 1024400"/>
              <a:gd name="connsiteY1" fmla="*/ 0 h 914402"/>
              <a:gd name="connsiteX2" fmla="*/ 803051 w 1024400"/>
              <a:gd name="connsiteY2" fmla="*/ 46546 h 914402"/>
              <a:gd name="connsiteX3" fmla="*/ 1013145 w 1024400"/>
              <a:gd name="connsiteY3" fmla="*/ 410655 h 914402"/>
              <a:gd name="connsiteX4" fmla="*/ 1013145 w 1024400"/>
              <a:gd name="connsiteY4" fmla="*/ 503747 h 914402"/>
              <a:gd name="connsiteX5" fmla="*/ 803051 w 1024400"/>
              <a:gd name="connsiteY5" fmla="*/ 867856 h 914402"/>
              <a:gd name="connsiteX6" fmla="*/ 722014 w 1024400"/>
              <a:gd name="connsiteY6" fmla="*/ 914402 h 914402"/>
              <a:gd name="connsiteX7" fmla="*/ 301824 w 1024400"/>
              <a:gd name="connsiteY7" fmla="*/ 914402 h 914402"/>
              <a:gd name="connsiteX8" fmla="*/ 220787 w 1024400"/>
              <a:gd name="connsiteY8" fmla="*/ 867856 h 914402"/>
              <a:gd name="connsiteX9" fmla="*/ 10692 w 1024400"/>
              <a:gd name="connsiteY9" fmla="*/ 503747 h 914402"/>
              <a:gd name="connsiteX10" fmla="*/ 0 w 1024400"/>
              <a:gd name="connsiteY10" fmla="*/ 457201 h 914402"/>
              <a:gd name="connsiteX11" fmla="*/ 10692 w 1024400"/>
              <a:gd name="connsiteY11" fmla="*/ 410655 h 914402"/>
              <a:gd name="connsiteX12" fmla="*/ 220787 w 1024400"/>
              <a:gd name="connsiteY12" fmla="*/ 46546 h 914402"/>
              <a:gd name="connsiteX13" fmla="*/ 301824 w 1024400"/>
              <a:gd name="connsiteY13"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4400" h="914402">
                <a:moveTo>
                  <a:pt x="301824" y="0"/>
                </a:moveTo>
                <a:cubicBezTo>
                  <a:pt x="722014" y="0"/>
                  <a:pt x="722014" y="0"/>
                  <a:pt x="722014" y="0"/>
                </a:cubicBezTo>
                <a:cubicBezTo>
                  <a:pt x="752028" y="0"/>
                  <a:pt x="788044" y="21020"/>
                  <a:pt x="803051" y="46546"/>
                </a:cubicBezTo>
                <a:cubicBezTo>
                  <a:pt x="1013145" y="410655"/>
                  <a:pt x="1013145" y="410655"/>
                  <a:pt x="1013145" y="410655"/>
                </a:cubicBezTo>
                <a:cubicBezTo>
                  <a:pt x="1028152" y="436180"/>
                  <a:pt x="1028152" y="478222"/>
                  <a:pt x="1013145" y="503747"/>
                </a:cubicBezTo>
                <a:cubicBezTo>
                  <a:pt x="803051" y="867856"/>
                  <a:pt x="803051" y="867856"/>
                  <a:pt x="803051" y="867856"/>
                </a:cubicBezTo>
                <a:cubicBezTo>
                  <a:pt x="788044" y="893381"/>
                  <a:pt x="752028" y="914402"/>
                  <a:pt x="722014" y="914402"/>
                </a:cubicBezTo>
                <a:lnTo>
                  <a:pt x="301824" y="914402"/>
                </a:lnTo>
                <a:cubicBezTo>
                  <a:pt x="272561" y="914402"/>
                  <a:pt x="235794" y="893381"/>
                  <a:pt x="220787" y="867856"/>
                </a:cubicBezTo>
                <a:cubicBezTo>
                  <a:pt x="10692" y="503747"/>
                  <a:pt x="10692" y="503747"/>
                  <a:pt x="10692" y="503747"/>
                </a:cubicBezTo>
                <a:cubicBezTo>
                  <a:pt x="3565" y="490984"/>
                  <a:pt x="0" y="474093"/>
                  <a:pt x="0" y="457201"/>
                </a:cubicBezTo>
                <a:cubicBezTo>
                  <a:pt x="0" y="440310"/>
                  <a:pt x="3565" y="423417"/>
                  <a:pt x="10692" y="410655"/>
                </a:cubicBezTo>
                <a:cubicBezTo>
                  <a:pt x="220787" y="46546"/>
                  <a:pt x="220787" y="46546"/>
                  <a:pt x="220787" y="46546"/>
                </a:cubicBezTo>
                <a:cubicBezTo>
                  <a:pt x="235794" y="21020"/>
                  <a:pt x="272561" y="0"/>
                  <a:pt x="301824"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rPr>
              <a:t>03</a:t>
            </a:r>
            <a:endParaRPr lang="zh-CN" altLang="en-US" sz="2000" dirty="0">
              <a:solidFill>
                <a:schemeClr val="tx1">
                  <a:lumMod val="95000"/>
                  <a:lumOff val="5000"/>
                </a:schemeClr>
              </a:solidFill>
            </a:endParaRPr>
          </a:p>
        </p:txBody>
      </p:sp>
      <p:sp>
        <p:nvSpPr>
          <p:cNvPr id="6" name="任意多边形 5"/>
          <p:cNvSpPr/>
          <p:nvPr/>
        </p:nvSpPr>
        <p:spPr>
          <a:xfrm>
            <a:off x="4160624" y="3742901"/>
            <a:ext cx="543738" cy="485352"/>
          </a:xfrm>
          <a:custGeom>
            <a:avLst/>
            <a:gdLst>
              <a:gd name="connsiteX0" fmla="*/ 301824 w 1024400"/>
              <a:gd name="connsiteY0" fmla="*/ 0 h 914402"/>
              <a:gd name="connsiteX1" fmla="*/ 722014 w 1024400"/>
              <a:gd name="connsiteY1" fmla="*/ 0 h 914402"/>
              <a:gd name="connsiteX2" fmla="*/ 803051 w 1024400"/>
              <a:gd name="connsiteY2" fmla="*/ 46546 h 914402"/>
              <a:gd name="connsiteX3" fmla="*/ 1013145 w 1024400"/>
              <a:gd name="connsiteY3" fmla="*/ 410655 h 914402"/>
              <a:gd name="connsiteX4" fmla="*/ 1013145 w 1024400"/>
              <a:gd name="connsiteY4" fmla="*/ 503747 h 914402"/>
              <a:gd name="connsiteX5" fmla="*/ 803051 w 1024400"/>
              <a:gd name="connsiteY5" fmla="*/ 867856 h 914402"/>
              <a:gd name="connsiteX6" fmla="*/ 722014 w 1024400"/>
              <a:gd name="connsiteY6" fmla="*/ 914402 h 914402"/>
              <a:gd name="connsiteX7" fmla="*/ 301824 w 1024400"/>
              <a:gd name="connsiteY7" fmla="*/ 914402 h 914402"/>
              <a:gd name="connsiteX8" fmla="*/ 220787 w 1024400"/>
              <a:gd name="connsiteY8" fmla="*/ 867856 h 914402"/>
              <a:gd name="connsiteX9" fmla="*/ 10692 w 1024400"/>
              <a:gd name="connsiteY9" fmla="*/ 503747 h 914402"/>
              <a:gd name="connsiteX10" fmla="*/ 0 w 1024400"/>
              <a:gd name="connsiteY10" fmla="*/ 457201 h 914402"/>
              <a:gd name="connsiteX11" fmla="*/ 10692 w 1024400"/>
              <a:gd name="connsiteY11" fmla="*/ 410655 h 914402"/>
              <a:gd name="connsiteX12" fmla="*/ 220787 w 1024400"/>
              <a:gd name="connsiteY12" fmla="*/ 46546 h 914402"/>
              <a:gd name="connsiteX13" fmla="*/ 301824 w 1024400"/>
              <a:gd name="connsiteY13" fmla="*/ 0 h 91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4400" h="914402">
                <a:moveTo>
                  <a:pt x="301824" y="0"/>
                </a:moveTo>
                <a:cubicBezTo>
                  <a:pt x="722014" y="0"/>
                  <a:pt x="722014" y="0"/>
                  <a:pt x="722014" y="0"/>
                </a:cubicBezTo>
                <a:cubicBezTo>
                  <a:pt x="752028" y="0"/>
                  <a:pt x="788044" y="21020"/>
                  <a:pt x="803051" y="46546"/>
                </a:cubicBezTo>
                <a:cubicBezTo>
                  <a:pt x="1013145" y="410655"/>
                  <a:pt x="1013145" y="410655"/>
                  <a:pt x="1013145" y="410655"/>
                </a:cubicBezTo>
                <a:cubicBezTo>
                  <a:pt x="1028152" y="436180"/>
                  <a:pt x="1028152" y="478222"/>
                  <a:pt x="1013145" y="503747"/>
                </a:cubicBezTo>
                <a:cubicBezTo>
                  <a:pt x="803051" y="867856"/>
                  <a:pt x="803051" y="867856"/>
                  <a:pt x="803051" y="867856"/>
                </a:cubicBezTo>
                <a:cubicBezTo>
                  <a:pt x="788044" y="893381"/>
                  <a:pt x="752028" y="914402"/>
                  <a:pt x="722014" y="914402"/>
                </a:cubicBezTo>
                <a:lnTo>
                  <a:pt x="301824" y="914402"/>
                </a:lnTo>
                <a:cubicBezTo>
                  <a:pt x="272561" y="914402"/>
                  <a:pt x="235794" y="893381"/>
                  <a:pt x="220787" y="867856"/>
                </a:cubicBezTo>
                <a:cubicBezTo>
                  <a:pt x="10692" y="503747"/>
                  <a:pt x="10692" y="503747"/>
                  <a:pt x="10692" y="503747"/>
                </a:cubicBezTo>
                <a:cubicBezTo>
                  <a:pt x="3565" y="490984"/>
                  <a:pt x="0" y="474093"/>
                  <a:pt x="0" y="457201"/>
                </a:cubicBezTo>
                <a:cubicBezTo>
                  <a:pt x="0" y="440310"/>
                  <a:pt x="3565" y="423417"/>
                  <a:pt x="10692" y="410655"/>
                </a:cubicBezTo>
                <a:cubicBezTo>
                  <a:pt x="220787" y="46546"/>
                  <a:pt x="220787" y="46546"/>
                  <a:pt x="220787" y="46546"/>
                </a:cubicBezTo>
                <a:cubicBezTo>
                  <a:pt x="235794" y="21020"/>
                  <a:pt x="272561" y="0"/>
                  <a:pt x="301824"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rPr>
              <a:t>04</a:t>
            </a:r>
            <a:endParaRPr lang="zh-CN" altLang="en-US" sz="2000" dirty="0">
              <a:solidFill>
                <a:schemeClr val="tx1">
                  <a:lumMod val="95000"/>
                  <a:lumOff val="5000"/>
                </a:schemeClr>
              </a:solidFill>
            </a:endParaRPr>
          </a:p>
        </p:txBody>
      </p:sp>
      <p:sp>
        <p:nvSpPr>
          <p:cNvPr id="7" name="任意多边形 6"/>
          <p:cNvSpPr/>
          <p:nvPr/>
        </p:nvSpPr>
        <p:spPr>
          <a:xfrm>
            <a:off x="4794517" y="1274474"/>
            <a:ext cx="3098268" cy="485352"/>
          </a:xfrm>
          <a:custGeom>
            <a:avLst/>
            <a:gdLst>
              <a:gd name="connsiteX0" fmla="*/ 198320 w 4086223"/>
              <a:gd name="connsiteY0" fmla="*/ 0 h 600826"/>
              <a:gd name="connsiteX1" fmla="*/ 349254 w 4086223"/>
              <a:gd name="connsiteY1" fmla="*/ 0 h 600826"/>
              <a:gd name="connsiteX2" fmla="*/ 357937 w 4086223"/>
              <a:gd name="connsiteY2" fmla="*/ 0 h 600826"/>
              <a:gd name="connsiteX3" fmla="*/ 474414 w 4086223"/>
              <a:gd name="connsiteY3" fmla="*/ 0 h 600826"/>
              <a:gd name="connsiteX4" fmla="*/ 3611441 w 4086223"/>
              <a:gd name="connsiteY4" fmla="*/ 0 h 600826"/>
              <a:gd name="connsiteX5" fmla="*/ 3752336 w 4086223"/>
              <a:gd name="connsiteY5" fmla="*/ 0 h 600826"/>
              <a:gd name="connsiteX6" fmla="*/ 3771058 w 4086223"/>
              <a:gd name="connsiteY6" fmla="*/ 0 h 600826"/>
              <a:gd name="connsiteX7" fmla="*/ 3887535 w 4086223"/>
              <a:gd name="connsiteY7" fmla="*/ 0 h 600826"/>
              <a:gd name="connsiteX8" fmla="*/ 3940781 w 4086223"/>
              <a:gd name="connsiteY8" fmla="*/ 30584 h 600826"/>
              <a:gd name="connsiteX9" fmla="*/ 4078828 w 4086223"/>
              <a:gd name="connsiteY9" fmla="*/ 269829 h 600826"/>
              <a:gd name="connsiteX10" fmla="*/ 4078828 w 4086223"/>
              <a:gd name="connsiteY10" fmla="*/ 330997 h 600826"/>
              <a:gd name="connsiteX11" fmla="*/ 3940781 w 4086223"/>
              <a:gd name="connsiteY11" fmla="*/ 570242 h 600826"/>
              <a:gd name="connsiteX12" fmla="*/ 3887535 w 4086223"/>
              <a:gd name="connsiteY12" fmla="*/ 600826 h 600826"/>
              <a:gd name="connsiteX13" fmla="*/ 3752336 w 4086223"/>
              <a:gd name="connsiteY13" fmla="*/ 600826 h 600826"/>
              <a:gd name="connsiteX14" fmla="*/ 3611441 w 4086223"/>
              <a:gd name="connsiteY14" fmla="*/ 600826 h 600826"/>
              <a:gd name="connsiteX15" fmla="*/ 474414 w 4086223"/>
              <a:gd name="connsiteY15" fmla="*/ 600826 h 600826"/>
              <a:gd name="connsiteX16" fmla="*/ 349254 w 4086223"/>
              <a:gd name="connsiteY16" fmla="*/ 600826 h 600826"/>
              <a:gd name="connsiteX17" fmla="*/ 198320 w 4086223"/>
              <a:gd name="connsiteY17" fmla="*/ 600826 h 600826"/>
              <a:gd name="connsiteX18" fmla="*/ 145073 w 4086223"/>
              <a:gd name="connsiteY18" fmla="*/ 570242 h 600826"/>
              <a:gd name="connsiteX19" fmla="*/ 7026 w 4086223"/>
              <a:gd name="connsiteY19" fmla="*/ 330997 h 600826"/>
              <a:gd name="connsiteX20" fmla="*/ 0 w 4086223"/>
              <a:gd name="connsiteY20" fmla="*/ 300413 h 600826"/>
              <a:gd name="connsiteX21" fmla="*/ 7026 w 4086223"/>
              <a:gd name="connsiteY21" fmla="*/ 269829 h 600826"/>
              <a:gd name="connsiteX22" fmla="*/ 145073 w 4086223"/>
              <a:gd name="connsiteY22" fmla="*/ 30584 h 600826"/>
              <a:gd name="connsiteX23" fmla="*/ 198320 w 4086223"/>
              <a:gd name="connsiteY23" fmla="*/ 0 h 6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6223" h="600826">
                <a:moveTo>
                  <a:pt x="198320" y="0"/>
                </a:moveTo>
                <a:lnTo>
                  <a:pt x="349254" y="0"/>
                </a:lnTo>
                <a:lnTo>
                  <a:pt x="357937" y="0"/>
                </a:lnTo>
                <a:cubicBezTo>
                  <a:pt x="474414" y="0"/>
                  <a:pt x="474414" y="0"/>
                  <a:pt x="474414" y="0"/>
                </a:cubicBezTo>
                <a:lnTo>
                  <a:pt x="3611441" y="0"/>
                </a:lnTo>
                <a:lnTo>
                  <a:pt x="3752336" y="0"/>
                </a:lnTo>
                <a:lnTo>
                  <a:pt x="3771058" y="0"/>
                </a:lnTo>
                <a:cubicBezTo>
                  <a:pt x="3887535" y="0"/>
                  <a:pt x="3887535" y="0"/>
                  <a:pt x="3887535" y="0"/>
                </a:cubicBezTo>
                <a:cubicBezTo>
                  <a:pt x="3907256" y="0"/>
                  <a:pt x="3930921" y="13812"/>
                  <a:pt x="3940781" y="30584"/>
                </a:cubicBezTo>
                <a:cubicBezTo>
                  <a:pt x="4078828" y="269829"/>
                  <a:pt x="4078828" y="269829"/>
                  <a:pt x="4078828" y="269829"/>
                </a:cubicBezTo>
                <a:cubicBezTo>
                  <a:pt x="4088688" y="286601"/>
                  <a:pt x="4088688" y="314225"/>
                  <a:pt x="4078828" y="330997"/>
                </a:cubicBezTo>
                <a:cubicBezTo>
                  <a:pt x="3940781" y="570242"/>
                  <a:pt x="3940781" y="570242"/>
                  <a:pt x="3940781" y="570242"/>
                </a:cubicBezTo>
                <a:cubicBezTo>
                  <a:pt x="3930921" y="587014"/>
                  <a:pt x="3907256" y="600826"/>
                  <a:pt x="3887535" y="600826"/>
                </a:cubicBezTo>
                <a:lnTo>
                  <a:pt x="3752336" y="600826"/>
                </a:lnTo>
                <a:lnTo>
                  <a:pt x="3611441" y="600826"/>
                </a:lnTo>
                <a:lnTo>
                  <a:pt x="474414" y="600826"/>
                </a:lnTo>
                <a:lnTo>
                  <a:pt x="349254" y="600826"/>
                </a:lnTo>
                <a:lnTo>
                  <a:pt x="198320" y="600826"/>
                </a:lnTo>
                <a:cubicBezTo>
                  <a:pt x="179092" y="600826"/>
                  <a:pt x="154933" y="587014"/>
                  <a:pt x="145073" y="570242"/>
                </a:cubicBezTo>
                <a:cubicBezTo>
                  <a:pt x="7026" y="330997"/>
                  <a:pt x="7026" y="330997"/>
                  <a:pt x="7026" y="330997"/>
                </a:cubicBezTo>
                <a:cubicBezTo>
                  <a:pt x="2343" y="322611"/>
                  <a:pt x="0" y="311512"/>
                  <a:pt x="0" y="300413"/>
                </a:cubicBezTo>
                <a:cubicBezTo>
                  <a:pt x="0" y="289315"/>
                  <a:pt x="2343" y="278215"/>
                  <a:pt x="7026" y="269829"/>
                </a:cubicBezTo>
                <a:cubicBezTo>
                  <a:pt x="145073" y="30584"/>
                  <a:pt x="145073" y="30584"/>
                  <a:pt x="145073" y="30584"/>
                </a:cubicBezTo>
                <a:cubicBezTo>
                  <a:pt x="154933" y="13812"/>
                  <a:pt x="179092" y="0"/>
                  <a:pt x="19832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        研究背景与现状</a:t>
            </a:r>
          </a:p>
        </p:txBody>
      </p:sp>
      <p:sp>
        <p:nvSpPr>
          <p:cNvPr id="8" name="任意多边形 7"/>
          <p:cNvSpPr/>
          <p:nvPr/>
        </p:nvSpPr>
        <p:spPr>
          <a:xfrm>
            <a:off x="4794517" y="2097283"/>
            <a:ext cx="3098268" cy="485352"/>
          </a:xfrm>
          <a:custGeom>
            <a:avLst/>
            <a:gdLst>
              <a:gd name="connsiteX0" fmla="*/ 198320 w 4086223"/>
              <a:gd name="connsiteY0" fmla="*/ 0 h 600826"/>
              <a:gd name="connsiteX1" fmla="*/ 349254 w 4086223"/>
              <a:gd name="connsiteY1" fmla="*/ 0 h 600826"/>
              <a:gd name="connsiteX2" fmla="*/ 357937 w 4086223"/>
              <a:gd name="connsiteY2" fmla="*/ 0 h 600826"/>
              <a:gd name="connsiteX3" fmla="*/ 474414 w 4086223"/>
              <a:gd name="connsiteY3" fmla="*/ 0 h 600826"/>
              <a:gd name="connsiteX4" fmla="*/ 3611441 w 4086223"/>
              <a:gd name="connsiteY4" fmla="*/ 0 h 600826"/>
              <a:gd name="connsiteX5" fmla="*/ 3752336 w 4086223"/>
              <a:gd name="connsiteY5" fmla="*/ 0 h 600826"/>
              <a:gd name="connsiteX6" fmla="*/ 3771058 w 4086223"/>
              <a:gd name="connsiteY6" fmla="*/ 0 h 600826"/>
              <a:gd name="connsiteX7" fmla="*/ 3887535 w 4086223"/>
              <a:gd name="connsiteY7" fmla="*/ 0 h 600826"/>
              <a:gd name="connsiteX8" fmla="*/ 3940781 w 4086223"/>
              <a:gd name="connsiteY8" fmla="*/ 30584 h 600826"/>
              <a:gd name="connsiteX9" fmla="*/ 4078828 w 4086223"/>
              <a:gd name="connsiteY9" fmla="*/ 269829 h 600826"/>
              <a:gd name="connsiteX10" fmla="*/ 4078828 w 4086223"/>
              <a:gd name="connsiteY10" fmla="*/ 330997 h 600826"/>
              <a:gd name="connsiteX11" fmla="*/ 3940781 w 4086223"/>
              <a:gd name="connsiteY11" fmla="*/ 570242 h 600826"/>
              <a:gd name="connsiteX12" fmla="*/ 3887535 w 4086223"/>
              <a:gd name="connsiteY12" fmla="*/ 600826 h 600826"/>
              <a:gd name="connsiteX13" fmla="*/ 3752336 w 4086223"/>
              <a:gd name="connsiteY13" fmla="*/ 600826 h 600826"/>
              <a:gd name="connsiteX14" fmla="*/ 3611441 w 4086223"/>
              <a:gd name="connsiteY14" fmla="*/ 600826 h 600826"/>
              <a:gd name="connsiteX15" fmla="*/ 474414 w 4086223"/>
              <a:gd name="connsiteY15" fmla="*/ 600826 h 600826"/>
              <a:gd name="connsiteX16" fmla="*/ 349254 w 4086223"/>
              <a:gd name="connsiteY16" fmla="*/ 600826 h 600826"/>
              <a:gd name="connsiteX17" fmla="*/ 198320 w 4086223"/>
              <a:gd name="connsiteY17" fmla="*/ 600826 h 600826"/>
              <a:gd name="connsiteX18" fmla="*/ 145073 w 4086223"/>
              <a:gd name="connsiteY18" fmla="*/ 570242 h 600826"/>
              <a:gd name="connsiteX19" fmla="*/ 7026 w 4086223"/>
              <a:gd name="connsiteY19" fmla="*/ 330997 h 600826"/>
              <a:gd name="connsiteX20" fmla="*/ 0 w 4086223"/>
              <a:gd name="connsiteY20" fmla="*/ 300413 h 600826"/>
              <a:gd name="connsiteX21" fmla="*/ 7026 w 4086223"/>
              <a:gd name="connsiteY21" fmla="*/ 269829 h 600826"/>
              <a:gd name="connsiteX22" fmla="*/ 145073 w 4086223"/>
              <a:gd name="connsiteY22" fmla="*/ 30584 h 600826"/>
              <a:gd name="connsiteX23" fmla="*/ 198320 w 4086223"/>
              <a:gd name="connsiteY23" fmla="*/ 0 h 6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6223" h="600826">
                <a:moveTo>
                  <a:pt x="198320" y="0"/>
                </a:moveTo>
                <a:lnTo>
                  <a:pt x="349254" y="0"/>
                </a:lnTo>
                <a:lnTo>
                  <a:pt x="357937" y="0"/>
                </a:lnTo>
                <a:cubicBezTo>
                  <a:pt x="474414" y="0"/>
                  <a:pt x="474414" y="0"/>
                  <a:pt x="474414" y="0"/>
                </a:cubicBezTo>
                <a:lnTo>
                  <a:pt x="3611441" y="0"/>
                </a:lnTo>
                <a:lnTo>
                  <a:pt x="3752336" y="0"/>
                </a:lnTo>
                <a:lnTo>
                  <a:pt x="3771058" y="0"/>
                </a:lnTo>
                <a:cubicBezTo>
                  <a:pt x="3887535" y="0"/>
                  <a:pt x="3887535" y="0"/>
                  <a:pt x="3887535" y="0"/>
                </a:cubicBezTo>
                <a:cubicBezTo>
                  <a:pt x="3907256" y="0"/>
                  <a:pt x="3930921" y="13812"/>
                  <a:pt x="3940781" y="30584"/>
                </a:cubicBezTo>
                <a:cubicBezTo>
                  <a:pt x="4078828" y="269829"/>
                  <a:pt x="4078828" y="269829"/>
                  <a:pt x="4078828" y="269829"/>
                </a:cubicBezTo>
                <a:cubicBezTo>
                  <a:pt x="4088688" y="286601"/>
                  <a:pt x="4088688" y="314225"/>
                  <a:pt x="4078828" y="330997"/>
                </a:cubicBezTo>
                <a:cubicBezTo>
                  <a:pt x="3940781" y="570242"/>
                  <a:pt x="3940781" y="570242"/>
                  <a:pt x="3940781" y="570242"/>
                </a:cubicBezTo>
                <a:cubicBezTo>
                  <a:pt x="3930921" y="587014"/>
                  <a:pt x="3907256" y="600826"/>
                  <a:pt x="3887535" y="600826"/>
                </a:cubicBezTo>
                <a:lnTo>
                  <a:pt x="3752336" y="600826"/>
                </a:lnTo>
                <a:lnTo>
                  <a:pt x="3611441" y="600826"/>
                </a:lnTo>
                <a:lnTo>
                  <a:pt x="474414" y="600826"/>
                </a:lnTo>
                <a:lnTo>
                  <a:pt x="349254" y="600826"/>
                </a:lnTo>
                <a:lnTo>
                  <a:pt x="198320" y="600826"/>
                </a:lnTo>
                <a:cubicBezTo>
                  <a:pt x="179092" y="600826"/>
                  <a:pt x="154933" y="587014"/>
                  <a:pt x="145073" y="570242"/>
                </a:cubicBezTo>
                <a:cubicBezTo>
                  <a:pt x="7026" y="330997"/>
                  <a:pt x="7026" y="330997"/>
                  <a:pt x="7026" y="330997"/>
                </a:cubicBezTo>
                <a:cubicBezTo>
                  <a:pt x="2343" y="322611"/>
                  <a:pt x="0" y="311512"/>
                  <a:pt x="0" y="300413"/>
                </a:cubicBezTo>
                <a:cubicBezTo>
                  <a:pt x="0" y="289315"/>
                  <a:pt x="2343" y="278215"/>
                  <a:pt x="7026" y="269829"/>
                </a:cubicBezTo>
                <a:cubicBezTo>
                  <a:pt x="145073" y="30584"/>
                  <a:pt x="145073" y="30584"/>
                  <a:pt x="145073" y="30584"/>
                </a:cubicBezTo>
                <a:cubicBezTo>
                  <a:pt x="154933" y="13812"/>
                  <a:pt x="179092" y="0"/>
                  <a:pt x="19832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        研究方法与思路</a:t>
            </a:r>
          </a:p>
        </p:txBody>
      </p:sp>
      <p:sp>
        <p:nvSpPr>
          <p:cNvPr id="9" name="任意多边形 8"/>
          <p:cNvSpPr/>
          <p:nvPr/>
        </p:nvSpPr>
        <p:spPr>
          <a:xfrm>
            <a:off x="4794517" y="2920092"/>
            <a:ext cx="3098268" cy="485352"/>
          </a:xfrm>
          <a:custGeom>
            <a:avLst/>
            <a:gdLst>
              <a:gd name="connsiteX0" fmla="*/ 198320 w 4086223"/>
              <a:gd name="connsiteY0" fmla="*/ 0 h 600826"/>
              <a:gd name="connsiteX1" fmla="*/ 349254 w 4086223"/>
              <a:gd name="connsiteY1" fmla="*/ 0 h 600826"/>
              <a:gd name="connsiteX2" fmla="*/ 357937 w 4086223"/>
              <a:gd name="connsiteY2" fmla="*/ 0 h 600826"/>
              <a:gd name="connsiteX3" fmla="*/ 474414 w 4086223"/>
              <a:gd name="connsiteY3" fmla="*/ 0 h 600826"/>
              <a:gd name="connsiteX4" fmla="*/ 3611441 w 4086223"/>
              <a:gd name="connsiteY4" fmla="*/ 0 h 600826"/>
              <a:gd name="connsiteX5" fmla="*/ 3752336 w 4086223"/>
              <a:gd name="connsiteY5" fmla="*/ 0 h 600826"/>
              <a:gd name="connsiteX6" fmla="*/ 3771058 w 4086223"/>
              <a:gd name="connsiteY6" fmla="*/ 0 h 600826"/>
              <a:gd name="connsiteX7" fmla="*/ 3887535 w 4086223"/>
              <a:gd name="connsiteY7" fmla="*/ 0 h 600826"/>
              <a:gd name="connsiteX8" fmla="*/ 3940781 w 4086223"/>
              <a:gd name="connsiteY8" fmla="*/ 30584 h 600826"/>
              <a:gd name="connsiteX9" fmla="*/ 4078828 w 4086223"/>
              <a:gd name="connsiteY9" fmla="*/ 269829 h 600826"/>
              <a:gd name="connsiteX10" fmla="*/ 4078828 w 4086223"/>
              <a:gd name="connsiteY10" fmla="*/ 330997 h 600826"/>
              <a:gd name="connsiteX11" fmla="*/ 3940781 w 4086223"/>
              <a:gd name="connsiteY11" fmla="*/ 570242 h 600826"/>
              <a:gd name="connsiteX12" fmla="*/ 3887535 w 4086223"/>
              <a:gd name="connsiteY12" fmla="*/ 600826 h 600826"/>
              <a:gd name="connsiteX13" fmla="*/ 3752336 w 4086223"/>
              <a:gd name="connsiteY13" fmla="*/ 600826 h 600826"/>
              <a:gd name="connsiteX14" fmla="*/ 3611441 w 4086223"/>
              <a:gd name="connsiteY14" fmla="*/ 600826 h 600826"/>
              <a:gd name="connsiteX15" fmla="*/ 474414 w 4086223"/>
              <a:gd name="connsiteY15" fmla="*/ 600826 h 600826"/>
              <a:gd name="connsiteX16" fmla="*/ 349254 w 4086223"/>
              <a:gd name="connsiteY16" fmla="*/ 600826 h 600826"/>
              <a:gd name="connsiteX17" fmla="*/ 198320 w 4086223"/>
              <a:gd name="connsiteY17" fmla="*/ 600826 h 600826"/>
              <a:gd name="connsiteX18" fmla="*/ 145073 w 4086223"/>
              <a:gd name="connsiteY18" fmla="*/ 570242 h 600826"/>
              <a:gd name="connsiteX19" fmla="*/ 7026 w 4086223"/>
              <a:gd name="connsiteY19" fmla="*/ 330997 h 600826"/>
              <a:gd name="connsiteX20" fmla="*/ 0 w 4086223"/>
              <a:gd name="connsiteY20" fmla="*/ 300413 h 600826"/>
              <a:gd name="connsiteX21" fmla="*/ 7026 w 4086223"/>
              <a:gd name="connsiteY21" fmla="*/ 269829 h 600826"/>
              <a:gd name="connsiteX22" fmla="*/ 145073 w 4086223"/>
              <a:gd name="connsiteY22" fmla="*/ 30584 h 600826"/>
              <a:gd name="connsiteX23" fmla="*/ 198320 w 4086223"/>
              <a:gd name="connsiteY23" fmla="*/ 0 h 6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6223" h="600826">
                <a:moveTo>
                  <a:pt x="198320" y="0"/>
                </a:moveTo>
                <a:lnTo>
                  <a:pt x="349254" y="0"/>
                </a:lnTo>
                <a:lnTo>
                  <a:pt x="357937" y="0"/>
                </a:lnTo>
                <a:cubicBezTo>
                  <a:pt x="474414" y="0"/>
                  <a:pt x="474414" y="0"/>
                  <a:pt x="474414" y="0"/>
                </a:cubicBezTo>
                <a:lnTo>
                  <a:pt x="3611441" y="0"/>
                </a:lnTo>
                <a:lnTo>
                  <a:pt x="3752336" y="0"/>
                </a:lnTo>
                <a:lnTo>
                  <a:pt x="3771058" y="0"/>
                </a:lnTo>
                <a:cubicBezTo>
                  <a:pt x="3887535" y="0"/>
                  <a:pt x="3887535" y="0"/>
                  <a:pt x="3887535" y="0"/>
                </a:cubicBezTo>
                <a:cubicBezTo>
                  <a:pt x="3907256" y="0"/>
                  <a:pt x="3930921" y="13812"/>
                  <a:pt x="3940781" y="30584"/>
                </a:cubicBezTo>
                <a:cubicBezTo>
                  <a:pt x="4078828" y="269829"/>
                  <a:pt x="4078828" y="269829"/>
                  <a:pt x="4078828" y="269829"/>
                </a:cubicBezTo>
                <a:cubicBezTo>
                  <a:pt x="4088688" y="286601"/>
                  <a:pt x="4088688" y="314225"/>
                  <a:pt x="4078828" y="330997"/>
                </a:cubicBezTo>
                <a:cubicBezTo>
                  <a:pt x="3940781" y="570242"/>
                  <a:pt x="3940781" y="570242"/>
                  <a:pt x="3940781" y="570242"/>
                </a:cubicBezTo>
                <a:cubicBezTo>
                  <a:pt x="3930921" y="587014"/>
                  <a:pt x="3907256" y="600826"/>
                  <a:pt x="3887535" y="600826"/>
                </a:cubicBezTo>
                <a:lnTo>
                  <a:pt x="3752336" y="600826"/>
                </a:lnTo>
                <a:lnTo>
                  <a:pt x="3611441" y="600826"/>
                </a:lnTo>
                <a:lnTo>
                  <a:pt x="474414" y="600826"/>
                </a:lnTo>
                <a:lnTo>
                  <a:pt x="349254" y="600826"/>
                </a:lnTo>
                <a:lnTo>
                  <a:pt x="198320" y="600826"/>
                </a:lnTo>
                <a:cubicBezTo>
                  <a:pt x="179092" y="600826"/>
                  <a:pt x="154933" y="587014"/>
                  <a:pt x="145073" y="570242"/>
                </a:cubicBezTo>
                <a:cubicBezTo>
                  <a:pt x="7026" y="330997"/>
                  <a:pt x="7026" y="330997"/>
                  <a:pt x="7026" y="330997"/>
                </a:cubicBezTo>
                <a:cubicBezTo>
                  <a:pt x="2343" y="322611"/>
                  <a:pt x="0" y="311512"/>
                  <a:pt x="0" y="300413"/>
                </a:cubicBezTo>
                <a:cubicBezTo>
                  <a:pt x="0" y="289315"/>
                  <a:pt x="2343" y="278215"/>
                  <a:pt x="7026" y="269829"/>
                </a:cubicBezTo>
                <a:cubicBezTo>
                  <a:pt x="145073" y="30584"/>
                  <a:pt x="145073" y="30584"/>
                  <a:pt x="145073" y="30584"/>
                </a:cubicBezTo>
                <a:cubicBezTo>
                  <a:pt x="154933" y="13812"/>
                  <a:pt x="179092" y="0"/>
                  <a:pt x="19832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        关键技术与步骤</a:t>
            </a:r>
          </a:p>
        </p:txBody>
      </p:sp>
      <p:sp>
        <p:nvSpPr>
          <p:cNvPr id="10" name="任意多边形 9"/>
          <p:cNvSpPr/>
          <p:nvPr/>
        </p:nvSpPr>
        <p:spPr>
          <a:xfrm>
            <a:off x="0" y="0"/>
            <a:ext cx="2873828" cy="5143500"/>
          </a:xfrm>
          <a:custGeom>
            <a:avLst/>
            <a:gdLst>
              <a:gd name="connsiteX0" fmla="*/ 0 w 9144000"/>
              <a:gd name="connsiteY0" fmla="*/ 0 h 123468"/>
              <a:gd name="connsiteX1" fmla="*/ 2286000 w 9144000"/>
              <a:gd name="connsiteY1" fmla="*/ 0 h 123468"/>
              <a:gd name="connsiteX2" fmla="*/ 4572000 w 9144000"/>
              <a:gd name="connsiteY2" fmla="*/ 0 h 123468"/>
              <a:gd name="connsiteX3" fmla="*/ 6858000 w 9144000"/>
              <a:gd name="connsiteY3" fmla="*/ 0 h 123468"/>
              <a:gd name="connsiteX4" fmla="*/ 9144000 w 9144000"/>
              <a:gd name="connsiteY4" fmla="*/ 0 h 123468"/>
              <a:gd name="connsiteX5" fmla="*/ 9144000 w 9144000"/>
              <a:gd name="connsiteY5" fmla="*/ 123468 h 123468"/>
              <a:gd name="connsiteX6" fmla="*/ 6858000 w 9144000"/>
              <a:gd name="connsiteY6" fmla="*/ 123468 h 123468"/>
              <a:gd name="connsiteX7" fmla="*/ 4572000 w 9144000"/>
              <a:gd name="connsiteY7" fmla="*/ 123468 h 123468"/>
              <a:gd name="connsiteX8" fmla="*/ 2286000 w 9144000"/>
              <a:gd name="connsiteY8" fmla="*/ 123468 h 123468"/>
              <a:gd name="connsiteX9" fmla="*/ 0 w 9144000"/>
              <a:gd name="connsiteY9" fmla="*/ 123468 h 12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0" h="123468">
                <a:moveTo>
                  <a:pt x="0" y="0"/>
                </a:moveTo>
                <a:lnTo>
                  <a:pt x="2286000" y="0"/>
                </a:lnTo>
                <a:lnTo>
                  <a:pt x="4572000" y="0"/>
                </a:lnTo>
                <a:lnTo>
                  <a:pt x="6858000" y="0"/>
                </a:lnTo>
                <a:lnTo>
                  <a:pt x="9144000" y="0"/>
                </a:lnTo>
                <a:lnTo>
                  <a:pt x="9144000" y="123468"/>
                </a:lnTo>
                <a:lnTo>
                  <a:pt x="6858000" y="123468"/>
                </a:lnTo>
                <a:lnTo>
                  <a:pt x="4572000" y="123468"/>
                </a:lnTo>
                <a:lnTo>
                  <a:pt x="2286000" y="123468"/>
                </a:lnTo>
                <a:lnTo>
                  <a:pt x="0" y="123468"/>
                </a:lnTo>
                <a:close/>
              </a:path>
            </a:pathLst>
          </a:custGeom>
          <a:solidFill>
            <a:schemeClr val="accent5">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11" name="任意多边形 10"/>
          <p:cNvSpPr/>
          <p:nvPr/>
        </p:nvSpPr>
        <p:spPr>
          <a:xfrm>
            <a:off x="4794518" y="3742901"/>
            <a:ext cx="3098268" cy="485352"/>
          </a:xfrm>
          <a:custGeom>
            <a:avLst/>
            <a:gdLst>
              <a:gd name="connsiteX0" fmla="*/ 198320 w 4086223"/>
              <a:gd name="connsiteY0" fmla="*/ 0 h 600826"/>
              <a:gd name="connsiteX1" fmla="*/ 349254 w 4086223"/>
              <a:gd name="connsiteY1" fmla="*/ 0 h 600826"/>
              <a:gd name="connsiteX2" fmla="*/ 357937 w 4086223"/>
              <a:gd name="connsiteY2" fmla="*/ 0 h 600826"/>
              <a:gd name="connsiteX3" fmla="*/ 474414 w 4086223"/>
              <a:gd name="connsiteY3" fmla="*/ 0 h 600826"/>
              <a:gd name="connsiteX4" fmla="*/ 3611441 w 4086223"/>
              <a:gd name="connsiteY4" fmla="*/ 0 h 600826"/>
              <a:gd name="connsiteX5" fmla="*/ 3752336 w 4086223"/>
              <a:gd name="connsiteY5" fmla="*/ 0 h 600826"/>
              <a:gd name="connsiteX6" fmla="*/ 3771058 w 4086223"/>
              <a:gd name="connsiteY6" fmla="*/ 0 h 600826"/>
              <a:gd name="connsiteX7" fmla="*/ 3887535 w 4086223"/>
              <a:gd name="connsiteY7" fmla="*/ 0 h 600826"/>
              <a:gd name="connsiteX8" fmla="*/ 3940781 w 4086223"/>
              <a:gd name="connsiteY8" fmla="*/ 30584 h 600826"/>
              <a:gd name="connsiteX9" fmla="*/ 4078828 w 4086223"/>
              <a:gd name="connsiteY9" fmla="*/ 269829 h 600826"/>
              <a:gd name="connsiteX10" fmla="*/ 4078828 w 4086223"/>
              <a:gd name="connsiteY10" fmla="*/ 330997 h 600826"/>
              <a:gd name="connsiteX11" fmla="*/ 3940781 w 4086223"/>
              <a:gd name="connsiteY11" fmla="*/ 570242 h 600826"/>
              <a:gd name="connsiteX12" fmla="*/ 3887535 w 4086223"/>
              <a:gd name="connsiteY12" fmla="*/ 600826 h 600826"/>
              <a:gd name="connsiteX13" fmla="*/ 3752336 w 4086223"/>
              <a:gd name="connsiteY13" fmla="*/ 600826 h 600826"/>
              <a:gd name="connsiteX14" fmla="*/ 3611441 w 4086223"/>
              <a:gd name="connsiteY14" fmla="*/ 600826 h 600826"/>
              <a:gd name="connsiteX15" fmla="*/ 474414 w 4086223"/>
              <a:gd name="connsiteY15" fmla="*/ 600826 h 600826"/>
              <a:gd name="connsiteX16" fmla="*/ 349254 w 4086223"/>
              <a:gd name="connsiteY16" fmla="*/ 600826 h 600826"/>
              <a:gd name="connsiteX17" fmla="*/ 198320 w 4086223"/>
              <a:gd name="connsiteY17" fmla="*/ 600826 h 600826"/>
              <a:gd name="connsiteX18" fmla="*/ 145073 w 4086223"/>
              <a:gd name="connsiteY18" fmla="*/ 570242 h 600826"/>
              <a:gd name="connsiteX19" fmla="*/ 7026 w 4086223"/>
              <a:gd name="connsiteY19" fmla="*/ 330997 h 600826"/>
              <a:gd name="connsiteX20" fmla="*/ 0 w 4086223"/>
              <a:gd name="connsiteY20" fmla="*/ 300413 h 600826"/>
              <a:gd name="connsiteX21" fmla="*/ 7026 w 4086223"/>
              <a:gd name="connsiteY21" fmla="*/ 269829 h 600826"/>
              <a:gd name="connsiteX22" fmla="*/ 145073 w 4086223"/>
              <a:gd name="connsiteY22" fmla="*/ 30584 h 600826"/>
              <a:gd name="connsiteX23" fmla="*/ 198320 w 4086223"/>
              <a:gd name="connsiteY23" fmla="*/ 0 h 60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6223" h="600826">
                <a:moveTo>
                  <a:pt x="198320" y="0"/>
                </a:moveTo>
                <a:lnTo>
                  <a:pt x="349254" y="0"/>
                </a:lnTo>
                <a:lnTo>
                  <a:pt x="357937" y="0"/>
                </a:lnTo>
                <a:cubicBezTo>
                  <a:pt x="474414" y="0"/>
                  <a:pt x="474414" y="0"/>
                  <a:pt x="474414" y="0"/>
                </a:cubicBezTo>
                <a:lnTo>
                  <a:pt x="3611441" y="0"/>
                </a:lnTo>
                <a:lnTo>
                  <a:pt x="3752336" y="0"/>
                </a:lnTo>
                <a:lnTo>
                  <a:pt x="3771058" y="0"/>
                </a:lnTo>
                <a:cubicBezTo>
                  <a:pt x="3887535" y="0"/>
                  <a:pt x="3887535" y="0"/>
                  <a:pt x="3887535" y="0"/>
                </a:cubicBezTo>
                <a:cubicBezTo>
                  <a:pt x="3907256" y="0"/>
                  <a:pt x="3930921" y="13812"/>
                  <a:pt x="3940781" y="30584"/>
                </a:cubicBezTo>
                <a:cubicBezTo>
                  <a:pt x="4078828" y="269829"/>
                  <a:pt x="4078828" y="269829"/>
                  <a:pt x="4078828" y="269829"/>
                </a:cubicBezTo>
                <a:cubicBezTo>
                  <a:pt x="4088688" y="286601"/>
                  <a:pt x="4088688" y="314225"/>
                  <a:pt x="4078828" y="330997"/>
                </a:cubicBezTo>
                <a:cubicBezTo>
                  <a:pt x="3940781" y="570242"/>
                  <a:pt x="3940781" y="570242"/>
                  <a:pt x="3940781" y="570242"/>
                </a:cubicBezTo>
                <a:cubicBezTo>
                  <a:pt x="3930921" y="587014"/>
                  <a:pt x="3907256" y="600826"/>
                  <a:pt x="3887535" y="600826"/>
                </a:cubicBezTo>
                <a:lnTo>
                  <a:pt x="3752336" y="600826"/>
                </a:lnTo>
                <a:lnTo>
                  <a:pt x="3611441" y="600826"/>
                </a:lnTo>
                <a:lnTo>
                  <a:pt x="474414" y="600826"/>
                </a:lnTo>
                <a:lnTo>
                  <a:pt x="349254" y="600826"/>
                </a:lnTo>
                <a:lnTo>
                  <a:pt x="198320" y="600826"/>
                </a:lnTo>
                <a:cubicBezTo>
                  <a:pt x="179092" y="600826"/>
                  <a:pt x="154933" y="587014"/>
                  <a:pt x="145073" y="570242"/>
                </a:cubicBezTo>
                <a:cubicBezTo>
                  <a:pt x="7026" y="330997"/>
                  <a:pt x="7026" y="330997"/>
                  <a:pt x="7026" y="330997"/>
                </a:cubicBezTo>
                <a:cubicBezTo>
                  <a:pt x="2343" y="322611"/>
                  <a:pt x="0" y="311512"/>
                  <a:pt x="0" y="300413"/>
                </a:cubicBezTo>
                <a:cubicBezTo>
                  <a:pt x="0" y="289315"/>
                  <a:pt x="2343" y="278215"/>
                  <a:pt x="7026" y="269829"/>
                </a:cubicBezTo>
                <a:cubicBezTo>
                  <a:pt x="145073" y="30584"/>
                  <a:pt x="145073" y="30584"/>
                  <a:pt x="145073" y="30584"/>
                </a:cubicBezTo>
                <a:cubicBezTo>
                  <a:pt x="154933" y="13812"/>
                  <a:pt x="179092" y="0"/>
                  <a:pt x="19832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latin typeface="微软雅黑" panose="020B0503020204020204" pitchFamily="34" charset="-122"/>
                <a:ea typeface="微软雅黑" panose="020B0503020204020204" pitchFamily="34" charset="-122"/>
              </a:rPr>
              <a:t>        结论分析与展望</a:t>
            </a:r>
          </a:p>
        </p:txBody>
      </p:sp>
      <p:sp>
        <p:nvSpPr>
          <p:cNvPr id="12" name="矩形 11"/>
          <p:cNvSpPr/>
          <p:nvPr/>
        </p:nvSpPr>
        <p:spPr>
          <a:xfrm>
            <a:off x="198664" y="1925419"/>
            <a:ext cx="2571750" cy="1292662"/>
          </a:xfrm>
          <a:prstGeom prst="rect">
            <a:avLst/>
          </a:prstGeom>
          <a:noFill/>
          <a:ln>
            <a:noFill/>
          </a:ln>
        </p:spPr>
        <p:txBody>
          <a:bodyPr wrap="square">
            <a:spAutoFit/>
          </a:bodyPr>
          <a:lstStyle/>
          <a:p>
            <a:pPr algn="ctr">
              <a:lnSpc>
                <a:spcPct val="130000"/>
              </a:lnSpc>
            </a:pPr>
            <a:r>
              <a:rPr lang="zh-CN" altLang="en-US" sz="3200" b="1" dirty="0">
                <a:solidFill>
                  <a:schemeClr val="bg1"/>
                </a:solidFill>
                <a:latin typeface="微软雅黑" panose="020B0503020204020204" pitchFamily="34" charset="-122"/>
                <a:ea typeface="微软雅黑" panose="020B0503020204020204" pitchFamily="34" charset="-122"/>
              </a:rPr>
              <a:t>目   录</a:t>
            </a:r>
          </a:p>
          <a:p>
            <a:pPr algn="ctr">
              <a:lnSpc>
                <a:spcPct val="130000"/>
              </a:lnSpc>
            </a:pPr>
            <a:r>
              <a:rPr lang="en-US" altLang="zh-CN" sz="2800" dirty="0">
                <a:solidFill>
                  <a:schemeClr val="bg1"/>
                </a:solidFill>
                <a:latin typeface="微软雅黑" panose="020B0503020204020204" pitchFamily="34" charset="-122"/>
                <a:ea typeface="微软雅黑" panose="020B0503020204020204" pitchFamily="34" charset="-122"/>
              </a:rPr>
              <a:t>contents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8457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childTnLst>
                          </p:cTn>
                        </p:par>
                        <p:par>
                          <p:cTn id="18" fill="hold">
                            <p:stCondLst>
                              <p:cond delay="1750"/>
                            </p:stCondLst>
                            <p:childTnLst>
                              <p:par>
                                <p:cTn id="19" presetID="2" presetClass="entr" presetSubtype="8" decel="53333"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0-#ppt_w/2"/>
                                          </p:val>
                                        </p:tav>
                                        <p:tav tm="100000">
                                          <p:val>
                                            <p:strVal val="#ppt_x"/>
                                          </p:val>
                                        </p:tav>
                                      </p:tavLst>
                                    </p:anim>
                                    <p:anim calcmode="lin" valueType="num">
                                      <p:cBhvr additive="base">
                                        <p:cTn id="22" dur="75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2" decel="53333"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750" fill="hold"/>
                                        <p:tgtEl>
                                          <p:spTgt spid="7"/>
                                        </p:tgtEl>
                                        <p:attrNameLst>
                                          <p:attrName>ppt_x</p:attrName>
                                        </p:attrNameLst>
                                      </p:cBhvr>
                                      <p:tavLst>
                                        <p:tav tm="0">
                                          <p:val>
                                            <p:strVal val="1+#ppt_w/2"/>
                                          </p:val>
                                        </p:tav>
                                        <p:tav tm="100000">
                                          <p:val>
                                            <p:strVal val="#ppt_x"/>
                                          </p:val>
                                        </p:tav>
                                      </p:tavLst>
                                    </p:anim>
                                    <p:anim calcmode="lin" valueType="num">
                                      <p:cBhvr additive="base">
                                        <p:cTn id="26" dur="75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8" decel="53333"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750" fill="hold"/>
                                        <p:tgtEl>
                                          <p:spTgt spid="4"/>
                                        </p:tgtEl>
                                        <p:attrNameLst>
                                          <p:attrName>ppt_x</p:attrName>
                                        </p:attrNameLst>
                                      </p:cBhvr>
                                      <p:tavLst>
                                        <p:tav tm="0">
                                          <p:val>
                                            <p:strVal val="0-#ppt_w/2"/>
                                          </p:val>
                                        </p:tav>
                                        <p:tav tm="100000">
                                          <p:val>
                                            <p:strVal val="#ppt_x"/>
                                          </p:val>
                                        </p:tav>
                                      </p:tavLst>
                                    </p:anim>
                                    <p:anim calcmode="lin" valueType="num">
                                      <p:cBhvr additive="base">
                                        <p:cTn id="31" dur="750" fill="hold"/>
                                        <p:tgtEl>
                                          <p:spTgt spid="4"/>
                                        </p:tgtEl>
                                        <p:attrNameLst>
                                          <p:attrName>ppt_y</p:attrName>
                                        </p:attrNameLst>
                                      </p:cBhvr>
                                      <p:tavLst>
                                        <p:tav tm="0">
                                          <p:val>
                                            <p:strVal val="#ppt_y"/>
                                          </p:val>
                                        </p:tav>
                                        <p:tav tm="100000">
                                          <p:val>
                                            <p:strVal val="#ppt_y"/>
                                          </p:val>
                                        </p:tav>
                                      </p:tavLst>
                                    </p:anim>
                                  </p:childTnLst>
                                </p:cTn>
                              </p:par>
                              <p:par>
                                <p:cTn id="32" presetID="2" presetClass="entr" presetSubtype="2" decel="53333"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750" fill="hold"/>
                                        <p:tgtEl>
                                          <p:spTgt spid="8"/>
                                        </p:tgtEl>
                                        <p:attrNameLst>
                                          <p:attrName>ppt_x</p:attrName>
                                        </p:attrNameLst>
                                      </p:cBhvr>
                                      <p:tavLst>
                                        <p:tav tm="0">
                                          <p:val>
                                            <p:strVal val="1+#ppt_w/2"/>
                                          </p:val>
                                        </p:tav>
                                        <p:tav tm="100000">
                                          <p:val>
                                            <p:strVal val="#ppt_x"/>
                                          </p:val>
                                        </p:tav>
                                      </p:tavLst>
                                    </p:anim>
                                    <p:anim calcmode="lin" valueType="num">
                                      <p:cBhvr additive="base">
                                        <p:cTn id="35" dur="750" fill="hold"/>
                                        <p:tgtEl>
                                          <p:spTgt spid="8"/>
                                        </p:tgtEl>
                                        <p:attrNameLst>
                                          <p:attrName>ppt_y</p:attrName>
                                        </p:attrNameLst>
                                      </p:cBhvr>
                                      <p:tavLst>
                                        <p:tav tm="0">
                                          <p:val>
                                            <p:strVal val="#ppt_y"/>
                                          </p:val>
                                        </p:tav>
                                        <p:tav tm="100000">
                                          <p:val>
                                            <p:strVal val="#ppt_y"/>
                                          </p:val>
                                        </p:tav>
                                      </p:tavLst>
                                    </p:anim>
                                  </p:childTnLst>
                                </p:cTn>
                              </p:par>
                            </p:childTnLst>
                          </p:cTn>
                        </p:par>
                        <p:par>
                          <p:cTn id="36" fill="hold">
                            <p:stCondLst>
                              <p:cond delay="3250"/>
                            </p:stCondLst>
                            <p:childTnLst>
                              <p:par>
                                <p:cTn id="37" presetID="2" presetClass="entr" presetSubtype="8" decel="53333"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0-#ppt_w/2"/>
                                          </p:val>
                                        </p:tav>
                                        <p:tav tm="100000">
                                          <p:val>
                                            <p:strVal val="#ppt_x"/>
                                          </p:val>
                                        </p:tav>
                                      </p:tavLst>
                                    </p:anim>
                                    <p:anim calcmode="lin" valueType="num">
                                      <p:cBhvr additive="base">
                                        <p:cTn id="40" dur="750" fill="hold"/>
                                        <p:tgtEl>
                                          <p:spTgt spid="5"/>
                                        </p:tgtEl>
                                        <p:attrNameLst>
                                          <p:attrName>ppt_y</p:attrName>
                                        </p:attrNameLst>
                                      </p:cBhvr>
                                      <p:tavLst>
                                        <p:tav tm="0">
                                          <p:val>
                                            <p:strVal val="#ppt_y"/>
                                          </p:val>
                                        </p:tav>
                                        <p:tav tm="100000">
                                          <p:val>
                                            <p:strVal val="#ppt_y"/>
                                          </p:val>
                                        </p:tav>
                                      </p:tavLst>
                                    </p:anim>
                                  </p:childTnLst>
                                </p:cTn>
                              </p:par>
                              <p:par>
                                <p:cTn id="41" presetID="2" presetClass="entr" presetSubtype="2" decel="53333"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1+#ppt_w/2"/>
                                          </p:val>
                                        </p:tav>
                                        <p:tav tm="100000">
                                          <p:val>
                                            <p:strVal val="#ppt_x"/>
                                          </p:val>
                                        </p:tav>
                                      </p:tavLst>
                                    </p:anim>
                                    <p:anim calcmode="lin" valueType="num">
                                      <p:cBhvr additive="base">
                                        <p:cTn id="44" dur="750" fill="hold"/>
                                        <p:tgtEl>
                                          <p:spTgt spid="9"/>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53333"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750" fill="hold"/>
                                        <p:tgtEl>
                                          <p:spTgt spid="6"/>
                                        </p:tgtEl>
                                        <p:attrNameLst>
                                          <p:attrName>ppt_x</p:attrName>
                                        </p:attrNameLst>
                                      </p:cBhvr>
                                      <p:tavLst>
                                        <p:tav tm="0">
                                          <p:val>
                                            <p:strVal val="0-#ppt_w/2"/>
                                          </p:val>
                                        </p:tav>
                                        <p:tav tm="100000">
                                          <p:val>
                                            <p:strVal val="#ppt_x"/>
                                          </p:val>
                                        </p:tav>
                                      </p:tavLst>
                                    </p:anim>
                                    <p:anim calcmode="lin" valueType="num">
                                      <p:cBhvr additive="base">
                                        <p:cTn id="49" dur="750" fill="hold"/>
                                        <p:tgtEl>
                                          <p:spTgt spid="6"/>
                                        </p:tgtEl>
                                        <p:attrNameLst>
                                          <p:attrName>ppt_y</p:attrName>
                                        </p:attrNameLst>
                                      </p:cBhvr>
                                      <p:tavLst>
                                        <p:tav tm="0">
                                          <p:val>
                                            <p:strVal val="#ppt_y"/>
                                          </p:val>
                                        </p:tav>
                                        <p:tav tm="100000">
                                          <p:val>
                                            <p:strVal val="#ppt_y"/>
                                          </p:val>
                                        </p:tav>
                                      </p:tavLst>
                                    </p:anim>
                                  </p:childTnLst>
                                </p:cTn>
                              </p:par>
                              <p:par>
                                <p:cTn id="50" presetID="2" presetClass="entr" presetSubtype="2" decel="53333"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750" fill="hold"/>
                                        <p:tgtEl>
                                          <p:spTgt spid="11"/>
                                        </p:tgtEl>
                                        <p:attrNameLst>
                                          <p:attrName>ppt_x</p:attrName>
                                        </p:attrNameLst>
                                      </p:cBhvr>
                                      <p:tavLst>
                                        <p:tav tm="0">
                                          <p:val>
                                            <p:strVal val="1+#ppt_w/2"/>
                                          </p:val>
                                        </p:tav>
                                        <p:tav tm="100000">
                                          <p:val>
                                            <p:strVal val="#ppt_x"/>
                                          </p:val>
                                        </p:tav>
                                      </p:tavLst>
                                    </p:anim>
                                    <p:anim calcmode="lin" valueType="num">
                                      <p:cBhvr additive="base">
                                        <p:cTn id="53"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0495" y="392507"/>
            <a:ext cx="3082672" cy="565673"/>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 name="矩形 2"/>
          <p:cNvSpPr/>
          <p:nvPr/>
        </p:nvSpPr>
        <p:spPr>
          <a:xfrm>
            <a:off x="3540495" y="1350688"/>
            <a:ext cx="3082672" cy="565673"/>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 name="矩形 3"/>
          <p:cNvSpPr/>
          <p:nvPr/>
        </p:nvSpPr>
        <p:spPr>
          <a:xfrm>
            <a:off x="3540495" y="3347862"/>
            <a:ext cx="3082672" cy="565673"/>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dirty="0">
                <a:solidFill>
                  <a:sysClr val="windowText" lastClr="000000"/>
                </a:solidFill>
                <a:latin typeface="微软雅黑" panose="020B0503020204020204" pitchFamily="34" charset="-122"/>
                <a:ea typeface="微软雅黑" panose="020B0503020204020204" pitchFamily="34" charset="-122"/>
              </a:rPr>
              <a:t>结束</a:t>
            </a:r>
          </a:p>
        </p:txBody>
      </p:sp>
      <p:sp>
        <p:nvSpPr>
          <p:cNvPr id="5" name="菱形 4"/>
          <p:cNvSpPr/>
          <p:nvPr/>
        </p:nvSpPr>
        <p:spPr>
          <a:xfrm>
            <a:off x="3424261" y="2308870"/>
            <a:ext cx="3315139" cy="646484"/>
          </a:xfrm>
          <a:prstGeom prst="diamond">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zh-CN" altLang="en-US" sz="1100" dirty="0">
                <a:solidFill>
                  <a:sysClr val="windowText" lastClr="000000"/>
                </a:solidFill>
                <a:latin typeface="微软雅黑" panose="020B0503020204020204" pitchFamily="34" charset="-122"/>
                <a:ea typeface="微软雅黑" panose="020B0503020204020204" pitchFamily="34" charset="-122"/>
              </a:rPr>
              <a:t>您的内容打在这里</a:t>
            </a:r>
          </a:p>
        </p:txBody>
      </p:sp>
      <p:sp>
        <p:nvSpPr>
          <p:cNvPr id="6" name="矩形 5"/>
          <p:cNvSpPr/>
          <p:nvPr/>
        </p:nvSpPr>
        <p:spPr>
          <a:xfrm>
            <a:off x="2195736" y="2490692"/>
            <a:ext cx="820213" cy="28283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00" dirty="0">
                <a:solidFill>
                  <a:sysClr val="windowText" lastClr="000000"/>
                </a:solidFill>
                <a:latin typeface="微软雅黑" panose="020B0503020204020204" pitchFamily="34" charset="-122"/>
                <a:ea typeface="微软雅黑" panose="020B0503020204020204" pitchFamily="34" charset="-122"/>
              </a:rPr>
              <a:t>返回此步</a:t>
            </a:r>
          </a:p>
        </p:txBody>
      </p:sp>
      <p:cxnSp>
        <p:nvCxnSpPr>
          <p:cNvPr id="7" name="直接箭头连接符 6"/>
          <p:cNvCxnSpPr/>
          <p:nvPr/>
        </p:nvCxnSpPr>
        <p:spPr>
          <a:xfrm flipH="1">
            <a:off x="5081831" y="0"/>
            <a:ext cx="1" cy="392507"/>
          </a:xfrm>
          <a:prstGeom prst="straightConnector1">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5081831" y="957814"/>
            <a:ext cx="1" cy="392507"/>
          </a:xfrm>
          <a:prstGeom prst="straightConnector1">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5081831" y="1916362"/>
            <a:ext cx="1" cy="392507"/>
          </a:xfrm>
          <a:prstGeom prst="straightConnector1">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5081831" y="2955353"/>
            <a:ext cx="1" cy="392507"/>
          </a:xfrm>
          <a:prstGeom prst="straightConnector1">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1"/>
          <p:cNvSpPr txBox="1"/>
          <p:nvPr/>
        </p:nvSpPr>
        <p:spPr>
          <a:xfrm>
            <a:off x="5120561" y="2983339"/>
            <a:ext cx="402674" cy="353943"/>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是</a:t>
            </a:r>
          </a:p>
        </p:txBody>
      </p:sp>
      <p:cxnSp>
        <p:nvCxnSpPr>
          <p:cNvPr id="12" name="直接连接符 11"/>
          <p:cNvCxnSpPr/>
          <p:nvPr/>
        </p:nvCxnSpPr>
        <p:spPr>
          <a:xfrm>
            <a:off x="2605843" y="1154067"/>
            <a:ext cx="0" cy="1336625"/>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2605843" y="1154632"/>
            <a:ext cx="2475988" cy="1"/>
          </a:xfrm>
          <a:prstGeom prst="line">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1"/>
          </p:cNvCxnSpPr>
          <p:nvPr/>
        </p:nvCxnSpPr>
        <p:spPr>
          <a:xfrm flipH="1" flipV="1">
            <a:off x="3015053" y="2632110"/>
            <a:ext cx="409209" cy="2"/>
          </a:xfrm>
          <a:prstGeom prst="line">
            <a:avLst/>
          </a:prstGeom>
          <a:ln w="9525">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5"/>
          <p:cNvSpPr txBox="1"/>
          <p:nvPr/>
        </p:nvSpPr>
        <p:spPr>
          <a:xfrm>
            <a:off x="3050949" y="2203628"/>
            <a:ext cx="402674" cy="353943"/>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否</a:t>
            </a:r>
          </a:p>
        </p:txBody>
      </p:sp>
    </p:spTree>
    <p:extLst>
      <p:ext uri="{BB962C8B-B14F-4D97-AF65-F5344CB8AC3E}">
        <p14:creationId xmlns:p14="http://schemas.microsoft.com/office/powerpoint/2010/main" val="1666074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500"/>
                            </p:stCondLst>
                            <p:childTnLst>
                              <p:par>
                                <p:cTn id="19" presetID="16" presetClass="entr" presetSubtype="37"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outVertical)">
                                      <p:cBhvr>
                                        <p:cTn id="21" dur="500"/>
                                        <p:tgtEl>
                                          <p:spTgt spid="3"/>
                                        </p:tgtEl>
                                      </p:cBhvr>
                                    </p:animEffect>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3000"/>
                            </p:stCondLst>
                            <p:childTnLst>
                              <p:par>
                                <p:cTn id="33" presetID="22" presetClass="entr" presetSubtype="2"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right)">
                                      <p:cBhvr>
                                        <p:cTn id="45" dur="500"/>
                                        <p:tgtEl>
                                          <p:spTgt spid="6"/>
                                        </p:tgtEl>
                                      </p:cBhvr>
                                    </p:animEffect>
                                  </p:childTnLst>
                                </p:cTn>
                              </p:par>
                            </p:childTnLst>
                          </p:cTn>
                        </p:par>
                        <p:par>
                          <p:cTn id="46" fill="hold">
                            <p:stCondLst>
                              <p:cond delay="4500"/>
                            </p:stCondLst>
                            <p:childTnLst>
                              <p:par>
                                <p:cTn id="47" presetID="22" presetClass="entr" presetSubtype="4"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par>
                          <p:cTn id="54" fill="hold">
                            <p:stCondLst>
                              <p:cond delay="5500"/>
                            </p:stCondLst>
                            <p:childTnLst>
                              <p:par>
                                <p:cTn id="55" presetID="22" presetClass="entr" presetSubtype="1" fill="hold" nodeType="after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up)">
                                      <p:cBhvr>
                                        <p:cTn id="57" dur="500"/>
                                        <p:tgtEl>
                                          <p:spTgt spid="10"/>
                                        </p:tgtEl>
                                      </p:cBhvr>
                                    </p:animEffect>
                                  </p:childTnLst>
                                </p:cTn>
                              </p:par>
                            </p:childTnLst>
                          </p:cTn>
                        </p:par>
                        <p:par>
                          <p:cTn id="58" fill="hold">
                            <p:stCondLst>
                              <p:cond delay="6000"/>
                            </p:stCondLst>
                            <p:childTnLst>
                              <p:par>
                                <p:cTn id="59" presetID="53" presetClass="entr" presetSubtype="16"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par>
                          <p:cTn id="64" fill="hold">
                            <p:stCondLst>
                              <p:cond delay="6500"/>
                            </p:stCondLst>
                            <p:childTnLst>
                              <p:par>
                                <p:cTn id="65" presetID="53" presetClass="entr" presetSubtype="16" fill="hold" grpId="0" nodeType="after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p:cTn id="67" dur="500" fill="hold"/>
                                        <p:tgtEl>
                                          <p:spTgt spid="4"/>
                                        </p:tgtEl>
                                        <p:attrNameLst>
                                          <p:attrName>ppt_w</p:attrName>
                                        </p:attrNameLst>
                                      </p:cBhvr>
                                      <p:tavLst>
                                        <p:tav tm="0">
                                          <p:val>
                                            <p:fltVal val="0"/>
                                          </p:val>
                                        </p:tav>
                                        <p:tav tm="100000">
                                          <p:val>
                                            <p:strVal val="#ppt_w"/>
                                          </p:val>
                                        </p:tav>
                                      </p:tavLst>
                                    </p:anim>
                                    <p:anim calcmode="lin" valueType="num">
                                      <p:cBhvr>
                                        <p:cTn id="68" dur="500" fill="hold"/>
                                        <p:tgtEl>
                                          <p:spTgt spid="4"/>
                                        </p:tgtEl>
                                        <p:attrNameLst>
                                          <p:attrName>ppt_h</p:attrName>
                                        </p:attrNameLst>
                                      </p:cBhvr>
                                      <p:tavLst>
                                        <p:tav tm="0">
                                          <p:val>
                                            <p:fltVal val="0"/>
                                          </p:val>
                                        </p:tav>
                                        <p:tav tm="100000">
                                          <p:val>
                                            <p:strVal val="#ppt_h"/>
                                          </p:val>
                                        </p:tav>
                                      </p:tavLst>
                                    </p:anim>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1"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4"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验证实验</a:t>
            </a:r>
          </a:p>
        </p:txBody>
      </p:sp>
      <p:sp>
        <p:nvSpPr>
          <p:cNvPr id="5"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矩形 12"/>
          <p:cNvSpPr/>
          <p:nvPr/>
        </p:nvSpPr>
        <p:spPr>
          <a:xfrm>
            <a:off x="4605208" y="2098833"/>
            <a:ext cx="3696411" cy="250827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5"/>
          </a:p>
        </p:txBody>
      </p:sp>
      <p:sp>
        <p:nvSpPr>
          <p:cNvPr id="14" name="矩形 13"/>
          <p:cNvSpPr/>
          <p:nvPr/>
        </p:nvSpPr>
        <p:spPr>
          <a:xfrm>
            <a:off x="859715" y="2098833"/>
            <a:ext cx="3696411" cy="250827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15"/>
          </a:p>
        </p:txBody>
      </p:sp>
      <p:sp>
        <p:nvSpPr>
          <p:cNvPr id="15" name="右箭头 14"/>
          <p:cNvSpPr/>
          <p:nvPr/>
        </p:nvSpPr>
        <p:spPr>
          <a:xfrm>
            <a:off x="4591440" y="1403624"/>
            <a:ext cx="2300776" cy="1395466"/>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23634" tIns="0" rIns="0" bIns="0" rtlCol="0" anchor="ctr"/>
          <a:lstStyle/>
          <a:p>
            <a:pPr algn="ctr">
              <a:lnSpc>
                <a:spcPct val="120000"/>
              </a:lnSpc>
            </a:pPr>
            <a:r>
              <a:rPr lang="zh-CN" altLang="en-US" sz="1742" dirty="0">
                <a:latin typeface="微软雅黑" panose="020B0503020204020204" pitchFamily="34" charset="-122"/>
                <a:ea typeface="微软雅黑" panose="020B0503020204020204" pitchFamily="34" charset="-122"/>
              </a:rPr>
              <a:t>小标题</a:t>
            </a:r>
          </a:p>
        </p:txBody>
      </p:sp>
      <p:sp>
        <p:nvSpPr>
          <p:cNvPr id="16" name="右箭头 15"/>
          <p:cNvSpPr/>
          <p:nvPr/>
        </p:nvSpPr>
        <p:spPr>
          <a:xfrm flipH="1">
            <a:off x="2252948" y="1403624"/>
            <a:ext cx="2300776" cy="1395466"/>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623634" bIns="0" rtlCol="0" anchor="ctr"/>
          <a:lstStyle/>
          <a:p>
            <a:pPr algn="ctr">
              <a:lnSpc>
                <a:spcPct val="120000"/>
              </a:lnSpc>
            </a:pPr>
            <a:r>
              <a:rPr lang="zh-CN" altLang="en-US" sz="1742" dirty="0">
                <a:latin typeface="微软雅黑" panose="020B0503020204020204" pitchFamily="34" charset="-122"/>
                <a:ea typeface="微软雅黑" panose="020B0503020204020204" pitchFamily="34" charset="-122"/>
              </a:rPr>
              <a:t>小标题</a:t>
            </a:r>
          </a:p>
        </p:txBody>
      </p:sp>
      <p:sp>
        <p:nvSpPr>
          <p:cNvPr id="17" name="圆角矩形 16"/>
          <p:cNvSpPr/>
          <p:nvPr/>
        </p:nvSpPr>
        <p:spPr>
          <a:xfrm>
            <a:off x="3874801" y="1843630"/>
            <a:ext cx="1345262" cy="5280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9202" tIns="39601" rIns="79202" bIns="39601" rtlCol="0" anchor="ctr"/>
          <a:lstStyle/>
          <a:p>
            <a:pPr algn="ctr"/>
            <a:r>
              <a:rPr lang="zh-CN" altLang="en-US" sz="2108" dirty="0">
                <a:solidFill>
                  <a:schemeClr val="tx1">
                    <a:lumMod val="65000"/>
                    <a:lumOff val="35000"/>
                  </a:schemeClr>
                </a:solidFill>
                <a:latin typeface="微软雅黑" panose="020B0503020204020204" pitchFamily="34" charset="-122"/>
                <a:ea typeface="微软雅黑" panose="020B0503020204020204" pitchFamily="34" charset="-122"/>
              </a:rPr>
              <a:t>添加标题</a:t>
            </a:r>
          </a:p>
        </p:txBody>
      </p:sp>
      <p:sp>
        <p:nvSpPr>
          <p:cNvPr id="18" name="Rectangle 5">
            <a:hlinkClick r:id="rId5"/>
          </p:cNvPr>
          <p:cNvSpPr>
            <a:spLocks noChangeArrowheads="1"/>
          </p:cNvSpPr>
          <p:nvPr/>
        </p:nvSpPr>
        <p:spPr bwMode="gray">
          <a:xfrm>
            <a:off x="1057737" y="2723316"/>
            <a:ext cx="3415456" cy="178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99000" rIns="132000" bIns="66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spcAft>
                <a:spcPct val="40000"/>
              </a:spcAft>
              <a:buClr>
                <a:schemeClr val="tx1"/>
              </a:buClr>
              <a:buFont typeface="Wingdings" pitchFamily="2" charset="2"/>
              <a:buChar char="§"/>
            </a:pPr>
            <a:r>
              <a:rPr lang="zh-CN" altLang="en-US" sz="1283"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r>
              <a:rPr lang="zh-CN" altLang="en-US" sz="1283"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r>
              <a:rPr lang="zh-CN" altLang="en-US" sz="1283" dirty="0">
                <a:solidFill>
                  <a:prstClr val="black">
                    <a:lumMod val="75000"/>
                    <a:lumOff val="25000"/>
                  </a:prstClr>
                </a:solidFill>
                <a:latin typeface="微软雅黑" pitchFamily="34" charset="-122"/>
                <a:ea typeface="微软雅黑" pitchFamily="34" charset="-122"/>
              </a:rPr>
              <a:t>字</a:t>
            </a:r>
            <a:r>
              <a:rPr lang="en-US" altLang="zh-CN" sz="1283" dirty="0">
                <a:solidFill>
                  <a:prstClr val="black">
                    <a:lumMod val="75000"/>
                    <a:lumOff val="25000"/>
                  </a:prstClr>
                </a:solidFill>
                <a:latin typeface="微软雅黑" pitchFamily="34" charset="-122"/>
                <a:ea typeface="微软雅黑" pitchFamily="34" charset="-122"/>
              </a:rPr>
              <a:t>,</a:t>
            </a:r>
            <a:r>
              <a:rPr lang="zh-CN" altLang="en-US" sz="1283" dirty="0">
                <a:solidFill>
                  <a:prstClr val="black">
                    <a:lumMod val="75000"/>
                    <a:lumOff val="25000"/>
                  </a:prstClr>
                </a:solidFill>
                <a:latin typeface="微软雅黑" pitchFamily="34" charset="-122"/>
                <a:ea typeface="微软雅黑" pitchFamily="34" charset="-122"/>
              </a:rPr>
              <a:t>根据需要添加适当的文字根据需要添加适当的文字，一页的文字最好不要超过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endParaRPr lang="en-US" altLang="zh-CN" sz="1283" noProof="1">
              <a:solidFill>
                <a:srgbClr val="333333"/>
              </a:solidFill>
              <a:cs typeface="Arial" charset="0"/>
            </a:endParaRPr>
          </a:p>
        </p:txBody>
      </p:sp>
      <p:sp>
        <p:nvSpPr>
          <p:cNvPr id="19" name="Rectangle 5">
            <a:hlinkClick r:id="rId5"/>
          </p:cNvPr>
          <p:cNvSpPr>
            <a:spLocks noChangeArrowheads="1"/>
          </p:cNvSpPr>
          <p:nvPr/>
        </p:nvSpPr>
        <p:spPr bwMode="gray">
          <a:xfrm>
            <a:off x="4745685" y="2723316"/>
            <a:ext cx="3415456" cy="178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99000" rIns="132000" bIns="66000"/>
          <a:lstStyle>
            <a:lvl1pPr marL="190500" indent="-190500" eaLnBrk="0" hangingPunct="0">
              <a:spcBef>
                <a:spcPct val="20000"/>
              </a:spcBef>
              <a:buChar char="•"/>
              <a:defRPr sz="3200">
                <a:solidFill>
                  <a:schemeClr val="tx1"/>
                </a:solidFill>
                <a:latin typeface="Arial" charset="0"/>
                <a:ea typeface="宋体" charset="-122"/>
              </a:defRPr>
            </a:lvl1pPr>
            <a:lvl2pPr marL="742950" indent="-285750" eaLnBrk="0" hangingPunct="0">
              <a:spcBef>
                <a:spcPct val="20000"/>
              </a:spcBef>
              <a:buChar char="–"/>
              <a:defRPr sz="2800">
                <a:solidFill>
                  <a:schemeClr val="tx1"/>
                </a:solidFill>
                <a:latin typeface="Arial" charset="0"/>
                <a:ea typeface="宋体" charset="-122"/>
              </a:defRPr>
            </a:lvl2pPr>
            <a:lvl3pPr marL="1143000" indent="-228600" eaLnBrk="0" hangingPunct="0">
              <a:spcBef>
                <a:spcPct val="20000"/>
              </a:spcBef>
              <a:buChar char="•"/>
              <a:defRPr sz="2400">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spcAft>
                <a:spcPct val="40000"/>
              </a:spcAft>
              <a:buClr>
                <a:schemeClr val="tx1"/>
              </a:buClr>
              <a:buFont typeface="Wingdings" pitchFamily="2" charset="2"/>
              <a:buChar char="§"/>
            </a:pPr>
            <a:r>
              <a:rPr lang="zh-CN" altLang="en-US" sz="1283"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r>
              <a:rPr lang="zh-CN" altLang="en-US" sz="1283"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r>
              <a:rPr lang="zh-CN" altLang="en-US" sz="1283" dirty="0">
                <a:solidFill>
                  <a:prstClr val="black">
                    <a:lumMod val="75000"/>
                    <a:lumOff val="25000"/>
                  </a:prstClr>
                </a:solidFill>
                <a:latin typeface="微软雅黑" pitchFamily="34" charset="-122"/>
                <a:ea typeface="微软雅黑" pitchFamily="34" charset="-122"/>
              </a:rPr>
              <a:t>字</a:t>
            </a:r>
            <a:r>
              <a:rPr lang="en-US" altLang="zh-CN" sz="1283" dirty="0">
                <a:solidFill>
                  <a:prstClr val="black">
                    <a:lumMod val="75000"/>
                    <a:lumOff val="25000"/>
                  </a:prstClr>
                </a:solidFill>
                <a:latin typeface="微软雅黑" pitchFamily="34" charset="-122"/>
                <a:ea typeface="微软雅黑" pitchFamily="34" charset="-122"/>
              </a:rPr>
              <a:t>,</a:t>
            </a:r>
            <a:r>
              <a:rPr lang="zh-CN" altLang="en-US" sz="1283" dirty="0">
                <a:solidFill>
                  <a:prstClr val="black">
                    <a:lumMod val="75000"/>
                    <a:lumOff val="25000"/>
                  </a:prstClr>
                </a:solidFill>
                <a:latin typeface="微软雅黑" pitchFamily="34" charset="-122"/>
                <a:ea typeface="微软雅黑" pitchFamily="34" charset="-122"/>
              </a:rPr>
              <a:t>根据需要添加适当的文字根据需要添加适当的文字，一页的文字最好不要超过</a:t>
            </a:r>
            <a:r>
              <a:rPr lang="en-US" altLang="zh-CN" sz="1283" dirty="0">
                <a:solidFill>
                  <a:prstClr val="black">
                    <a:lumMod val="75000"/>
                    <a:lumOff val="25000"/>
                  </a:prstClr>
                </a:solidFill>
                <a:latin typeface="微软雅黑" pitchFamily="34" charset="-122"/>
                <a:ea typeface="微软雅黑" pitchFamily="34" charset="-122"/>
              </a:rPr>
              <a:t>200</a:t>
            </a:r>
            <a:endParaRPr lang="en-US" altLang="zh-CN" sz="1283" noProof="1">
              <a:solidFill>
                <a:srgbClr val="333333"/>
              </a:solidFill>
              <a:cs typeface="Arial" charset="0"/>
            </a:endParaRPr>
          </a:p>
        </p:txBody>
      </p:sp>
    </p:spTree>
    <p:extLst>
      <p:ext uri="{BB962C8B-B14F-4D97-AF65-F5344CB8AC3E}">
        <p14:creationId xmlns:p14="http://schemas.microsoft.com/office/powerpoint/2010/main" val="3336508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0-#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by="(-#ppt_w*2)" calcmode="lin" valueType="num">
                                      <p:cBhvr rctx="PPT">
                                        <p:cTn id="23" dur="375" autoRev="1" fill="hold">
                                          <p:stCondLst>
                                            <p:cond delay="0"/>
                                          </p:stCondLst>
                                        </p:cTn>
                                        <p:tgtEl>
                                          <p:spTgt spid="4"/>
                                        </p:tgtEl>
                                        <p:attrNameLst>
                                          <p:attrName>ppt_w</p:attrName>
                                        </p:attrNameLst>
                                      </p:cBhvr>
                                    </p:anim>
                                    <p:anim by="(#ppt_w*0.50)" calcmode="lin" valueType="num">
                                      <p:cBhvr>
                                        <p:cTn id="24" dur="375" decel="50000" autoRev="1" fill="hold">
                                          <p:stCondLst>
                                            <p:cond delay="0"/>
                                          </p:stCondLst>
                                        </p:cTn>
                                        <p:tgtEl>
                                          <p:spTgt spid="4"/>
                                        </p:tgtEl>
                                        <p:attrNameLst>
                                          <p:attrName>ppt_x</p:attrName>
                                        </p:attrNameLst>
                                      </p:cBhvr>
                                    </p:anim>
                                    <p:anim from="(-#ppt_h/2)" to="(#ppt_y)" calcmode="lin" valueType="num">
                                      <p:cBhvr>
                                        <p:cTn id="25" dur="750" fill="hold">
                                          <p:stCondLst>
                                            <p:cond delay="0"/>
                                          </p:stCondLst>
                                        </p:cTn>
                                        <p:tgtEl>
                                          <p:spTgt spid="4"/>
                                        </p:tgtEl>
                                        <p:attrNameLst>
                                          <p:attrName>ppt_y</p:attrName>
                                        </p:attrNameLst>
                                      </p:cBhvr>
                                    </p:anim>
                                    <p:animRot by="21600000">
                                      <p:cBhvr>
                                        <p:cTn id="26" dur="750" fill="hold">
                                          <p:stCondLst>
                                            <p:cond delay="0"/>
                                          </p:stCondLst>
                                        </p:cTn>
                                        <p:tgtEl>
                                          <p:spTgt spid="4"/>
                                        </p:tgtEl>
                                        <p:attrNameLst>
                                          <p:attrName>r</p:attrName>
                                        </p:attrNameLst>
                                      </p:cBhvr>
                                    </p:animRot>
                                  </p:childTnLst>
                                </p:cTn>
                              </p:par>
                            </p:childTnLst>
                          </p:cTn>
                        </p:par>
                        <p:par>
                          <p:cTn id="27" fill="hold">
                            <p:stCondLst>
                              <p:cond delay="2975"/>
                            </p:stCondLst>
                            <p:childTnLst>
                              <p:par>
                                <p:cTn id="28" presetID="12" presetClass="entr" presetSubtype="2"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slide(fromRight)">
                                      <p:cBhvr>
                                        <p:cTn id="30" dur="500"/>
                                        <p:tgtEl>
                                          <p:spTgt spid="16"/>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slide(fromLeft)">
                                      <p:cBhvr>
                                        <p:cTn id="33" dur="500"/>
                                        <p:tgtEl>
                                          <p:spTgt spid="15"/>
                                        </p:tgtEl>
                                      </p:cBhvr>
                                    </p:animEffect>
                                  </p:childTnLst>
                                </p:cTn>
                              </p:par>
                            </p:childTnLst>
                          </p:cTn>
                        </p:par>
                        <p:par>
                          <p:cTn id="34" fill="hold">
                            <p:stCondLst>
                              <p:cond delay="3475"/>
                            </p:stCondLst>
                            <p:childTnLst>
                              <p:par>
                                <p:cTn id="35" presetID="53"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3975"/>
                            </p:stCondLst>
                            <p:childTnLst>
                              <p:par>
                                <p:cTn id="41" presetID="22"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500"/>
                                        <p:tgtEl>
                                          <p:spTgt spid="13"/>
                                        </p:tgtEl>
                                      </p:cBhvr>
                                    </p:animEffect>
                                  </p:childTnLst>
                                </p:cTn>
                              </p:par>
                            </p:childTnLst>
                          </p:cTn>
                        </p:par>
                        <p:par>
                          <p:cTn id="47" fill="hold">
                            <p:stCondLst>
                              <p:cond delay="4475"/>
                            </p:stCondLst>
                            <p:childTnLst>
                              <p:par>
                                <p:cTn id="48" presetID="22" presetClass="entr" presetSubtype="8"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par>
                          <p:cTn id="51" fill="hold">
                            <p:stCondLst>
                              <p:cond delay="4975"/>
                            </p:stCondLst>
                            <p:childTnLst>
                              <p:par>
                                <p:cTn id="52" presetID="22" presetClass="entr" presetSubtype="8"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13" grpId="0" animBg="1"/>
      <p:bldP spid="14" grpId="0" animBg="1"/>
      <p:bldP spid="15" grpId="0" animBg="1"/>
      <p:bldP spid="16" grpId="0" animBg="1"/>
      <p:bldP spid="17" grpId="0" animBg="1"/>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82571"/>
            <a:ext cx="9144001" cy="216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956031" y="987574"/>
            <a:ext cx="1231938" cy="1389993"/>
            <a:chOff x="1456773" y="1052456"/>
            <a:chExt cx="1642584" cy="1853324"/>
          </a:xfrm>
        </p:grpSpPr>
        <p:sp>
          <p:nvSpPr>
            <p:cNvPr id="4" name="Freeform 5"/>
            <p:cNvSpPr>
              <a:spLocks/>
            </p:cNvSpPr>
            <p:nvPr/>
          </p:nvSpPr>
          <p:spPr bwMode="auto">
            <a:xfrm rot="5400000">
              <a:off x="1351403" y="1157826"/>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9050">
              <a:solidFill>
                <a:srgbClr val="92D050"/>
              </a:solidFill>
            </a:ln>
            <a:effectLst/>
          </p:spPr>
          <p:txBody>
            <a:bodyPr vert="horz" wrap="square" lIns="68580" tIns="34290" rIns="68580" bIns="34290" numCol="1" anchor="t" anchorCtr="0" compatLnSpc="1">
              <a:prstTxWarp prst="textNoShape">
                <a:avLst/>
              </a:prstTxWarp>
            </a:bodyPr>
            <a:lstStyle/>
            <a:p>
              <a:endParaRPr lang="zh-CN" altLang="en-US" sz="3600">
                <a:solidFill>
                  <a:schemeClr val="bg1"/>
                </a:solidFill>
              </a:endParaRPr>
            </a:p>
          </p:txBody>
        </p:sp>
        <p:sp>
          <p:nvSpPr>
            <p:cNvPr id="5" name="任意多边形 4"/>
            <p:cNvSpPr/>
            <p:nvPr/>
          </p:nvSpPr>
          <p:spPr>
            <a:xfrm>
              <a:off x="1550751" y="1164312"/>
              <a:ext cx="1454627"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bg1"/>
                  </a:solidFill>
                </a:rPr>
                <a:t>Part</a:t>
              </a:r>
            </a:p>
            <a:p>
              <a:pPr algn="ctr"/>
              <a:r>
                <a:rPr lang="en-US" altLang="zh-CN" sz="3600" dirty="0">
                  <a:solidFill>
                    <a:schemeClr val="bg1"/>
                  </a:solidFill>
                </a:rPr>
                <a:t>04</a:t>
              </a:r>
              <a:endParaRPr lang="zh-CN" altLang="en-US" sz="3600" dirty="0">
                <a:solidFill>
                  <a:schemeClr val="bg1"/>
                </a:solidFill>
              </a:endParaRPr>
            </a:p>
          </p:txBody>
        </p:sp>
      </p:grpSp>
      <p:sp>
        <p:nvSpPr>
          <p:cNvPr id="6" name="矩形 5"/>
          <p:cNvSpPr/>
          <p:nvPr/>
        </p:nvSpPr>
        <p:spPr>
          <a:xfrm>
            <a:off x="2863841" y="2471536"/>
            <a:ext cx="3416320" cy="825419"/>
          </a:xfrm>
          <a:prstGeom prst="rect">
            <a:avLst/>
          </a:prstGeom>
        </p:spPr>
        <p:txBody>
          <a:bodyPr wrap="none">
            <a:spAutoFit/>
          </a:bodyPr>
          <a:lstStyle/>
          <a:p>
            <a:pPr algn="ctr">
              <a:lnSpc>
                <a:spcPct val="150000"/>
              </a:lnSpc>
            </a:pPr>
            <a:r>
              <a:rPr lang="zh-CN" altLang="en-US" sz="3600" b="1" dirty="0">
                <a:solidFill>
                  <a:schemeClr val="bg1"/>
                </a:solidFill>
                <a:latin typeface="微软雅黑" panose="020B0503020204020204" pitchFamily="34" charset="-122"/>
                <a:ea typeface="微软雅黑" panose="020B0503020204020204" pitchFamily="34" charset="-122"/>
              </a:rPr>
              <a:t>结论分析与展望</a:t>
            </a:r>
          </a:p>
        </p:txBody>
      </p:sp>
    </p:spTree>
    <p:extLst>
      <p:ext uri="{BB962C8B-B14F-4D97-AF65-F5344CB8AC3E}">
        <p14:creationId xmlns:p14="http://schemas.microsoft.com/office/powerpoint/2010/main" val="1915755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1" decel="53333"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0-#ppt_h/2"/>
                                          </p:val>
                                        </p:tav>
                                        <p:tav tm="100000">
                                          <p:val>
                                            <p:strVal val="#ppt_y"/>
                                          </p:val>
                                        </p:tav>
                                      </p:tavLst>
                                    </p:anim>
                                  </p:childTnLst>
                                </p:cTn>
                              </p:par>
                              <p:par>
                                <p:cTn id="14" presetID="2" presetClass="entr" presetSubtype="4" decel="53333" fill="hold" grpId="0" nodeType="with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ppt_x"/>
                                          </p:val>
                                        </p:tav>
                                        <p:tav tm="100000">
                                          <p:val>
                                            <p:strVal val="#ppt_x"/>
                                          </p:val>
                                        </p:tav>
                                      </p:tavLst>
                                    </p:anim>
                                    <p:anim calcmode="lin" valueType="num">
                                      <p:cBhvr additive="base">
                                        <p:cTn id="17"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4"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研究成果</a:t>
            </a:r>
          </a:p>
        </p:txBody>
      </p:sp>
      <p:sp>
        <p:nvSpPr>
          <p:cNvPr id="5"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矩形 18"/>
          <p:cNvSpPr/>
          <p:nvPr/>
        </p:nvSpPr>
        <p:spPr>
          <a:xfrm>
            <a:off x="888685" y="1491942"/>
            <a:ext cx="2174379" cy="2808000"/>
          </a:xfrm>
          <a:custGeom>
            <a:avLst/>
            <a:gdLst/>
            <a:ahLst/>
            <a:cxnLst/>
            <a:rect l="l" t="t" r="r" b="b"/>
            <a:pathLst>
              <a:path w="2736304" h="3312368">
                <a:moveTo>
                  <a:pt x="571805" y="0"/>
                </a:moveTo>
                <a:lnTo>
                  <a:pt x="1008112" y="0"/>
                </a:lnTo>
                <a:lnTo>
                  <a:pt x="2164499" y="0"/>
                </a:lnTo>
                <a:lnTo>
                  <a:pt x="2736304" y="0"/>
                </a:lnTo>
                <a:lnTo>
                  <a:pt x="2736304" y="571805"/>
                </a:lnTo>
                <a:lnTo>
                  <a:pt x="2736304" y="1296144"/>
                </a:lnTo>
                <a:lnTo>
                  <a:pt x="2736304" y="2740563"/>
                </a:lnTo>
                <a:cubicBezTo>
                  <a:pt x="2736304" y="3056362"/>
                  <a:pt x="2480298" y="3312368"/>
                  <a:pt x="2164499" y="3312368"/>
                </a:cubicBezTo>
                <a:lnTo>
                  <a:pt x="1728192" y="3312368"/>
                </a:lnTo>
                <a:lnTo>
                  <a:pt x="571805" y="3312368"/>
                </a:lnTo>
                <a:lnTo>
                  <a:pt x="0" y="3312368"/>
                </a:lnTo>
                <a:lnTo>
                  <a:pt x="0" y="2740563"/>
                </a:lnTo>
                <a:lnTo>
                  <a:pt x="0" y="2017224"/>
                </a:lnTo>
                <a:lnTo>
                  <a:pt x="0" y="571805"/>
                </a:lnTo>
                <a:cubicBezTo>
                  <a:pt x="0" y="256006"/>
                  <a:pt x="256006" y="0"/>
                  <a:pt x="571805" y="0"/>
                </a:cubicBezTo>
                <a:close/>
              </a:path>
            </a:pathLst>
          </a:custGeom>
          <a:noFill/>
          <a:ln w="1270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lIns="170086" tIns="510257" rIns="170086" bIns="43202" anchor="ctr"/>
          <a:lstStyle/>
          <a:p>
            <a:pPr algn="just">
              <a:lnSpc>
                <a:spcPct val="130000"/>
              </a:lnSpc>
              <a:spcBef>
                <a:spcPts val="566"/>
              </a:spcBef>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模板中的所有颜色板式均可编辑替换，可以根据自己的需要更换自己喜欢的颜色与修改图表的布局，适当的增加或删除部分内容，以让您的报告内容更加生动形象</a:t>
            </a:r>
            <a:endParaRPr lang="zh-CN" altLang="en-US" sz="1400" dirty="0">
              <a:solidFill>
                <a:prstClr val="white">
                  <a:lumMod val="65000"/>
                </a:prstClr>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266719" y="2202332"/>
            <a:ext cx="1417624" cy="0"/>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KSO_GT1"/>
          <p:cNvSpPr txBox="1">
            <a:spLocks noChangeArrowheads="1"/>
          </p:cNvSpPr>
          <p:nvPr/>
        </p:nvSpPr>
        <p:spPr bwMode="auto">
          <a:xfrm>
            <a:off x="1266719" y="1662318"/>
            <a:ext cx="1417624" cy="540014"/>
          </a:xfrm>
          <a:prstGeom prst="rect">
            <a:avLst/>
          </a:prstGeom>
          <a:noFill/>
          <a:ln w="9525">
            <a:noFill/>
            <a:miter lim="800000"/>
            <a:headEnd/>
            <a:tailEnd/>
          </a:ln>
        </p:spPr>
        <p:txBody>
          <a:bodyPr lIns="0" tIns="43202" rIns="0" bIns="43202" anchor="ctr"/>
          <a:lstStyle/>
          <a:p>
            <a:pPr algn="ctr" eaLnBrk="1" hangingPunct="1"/>
            <a:r>
              <a:rPr lang="zh-CN" altLang="en-US" sz="1800" dirty="0">
                <a:solidFill>
                  <a:srgbClr val="0070C0"/>
                </a:solidFill>
                <a:latin typeface="微软雅黑" pitchFamily="34" charset="-122"/>
                <a:ea typeface="微软雅黑" pitchFamily="34" charset="-122"/>
              </a:rPr>
              <a:t>添加标题</a:t>
            </a:r>
          </a:p>
        </p:txBody>
      </p:sp>
      <p:sp>
        <p:nvSpPr>
          <p:cNvPr id="23" name="矩形 18"/>
          <p:cNvSpPr/>
          <p:nvPr/>
        </p:nvSpPr>
        <p:spPr>
          <a:xfrm>
            <a:off x="3514329" y="1491942"/>
            <a:ext cx="2174379" cy="2808000"/>
          </a:xfrm>
          <a:custGeom>
            <a:avLst/>
            <a:gdLst/>
            <a:ahLst/>
            <a:cxnLst/>
            <a:rect l="l" t="t" r="r" b="b"/>
            <a:pathLst>
              <a:path w="2736304" h="3312368">
                <a:moveTo>
                  <a:pt x="571805" y="0"/>
                </a:moveTo>
                <a:lnTo>
                  <a:pt x="1008112" y="0"/>
                </a:lnTo>
                <a:lnTo>
                  <a:pt x="2164499" y="0"/>
                </a:lnTo>
                <a:lnTo>
                  <a:pt x="2736304" y="0"/>
                </a:lnTo>
                <a:lnTo>
                  <a:pt x="2736304" y="571805"/>
                </a:lnTo>
                <a:lnTo>
                  <a:pt x="2736304" y="1296144"/>
                </a:lnTo>
                <a:lnTo>
                  <a:pt x="2736304" y="2740563"/>
                </a:lnTo>
                <a:cubicBezTo>
                  <a:pt x="2736304" y="3056362"/>
                  <a:pt x="2480298" y="3312368"/>
                  <a:pt x="2164499" y="3312368"/>
                </a:cubicBezTo>
                <a:lnTo>
                  <a:pt x="1728192" y="3312368"/>
                </a:lnTo>
                <a:lnTo>
                  <a:pt x="571805" y="3312368"/>
                </a:lnTo>
                <a:lnTo>
                  <a:pt x="0" y="3312368"/>
                </a:lnTo>
                <a:lnTo>
                  <a:pt x="0" y="2740563"/>
                </a:lnTo>
                <a:lnTo>
                  <a:pt x="0" y="2017224"/>
                </a:lnTo>
                <a:lnTo>
                  <a:pt x="0" y="571805"/>
                </a:lnTo>
                <a:cubicBezTo>
                  <a:pt x="0" y="256006"/>
                  <a:pt x="256006" y="0"/>
                  <a:pt x="571805" y="0"/>
                </a:cubicBezTo>
                <a:close/>
              </a:path>
            </a:pathLst>
          </a:custGeom>
          <a:noFill/>
          <a:ln w="1270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lIns="170086" tIns="510257" rIns="170086" bIns="43202" anchor="ctr"/>
          <a:lstStyle/>
          <a:p>
            <a:pPr algn="just">
              <a:lnSpc>
                <a:spcPct val="130000"/>
              </a:lnSpc>
              <a:spcBef>
                <a:spcPts val="566"/>
              </a:spcBef>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模板中的所有颜色板式均可编辑替换，可以根据自己的需要更换自己喜欢的颜色与修改图表的布局，适当的增加或删除部分内容，以让您的报告内容更加生动形象</a:t>
            </a:r>
            <a:endParaRPr lang="zh-CN" altLang="en-US" sz="1400" dirty="0">
              <a:solidFill>
                <a:prstClr val="white">
                  <a:lumMod val="65000"/>
                </a:prstClr>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3893454" y="2202332"/>
            <a:ext cx="1416126" cy="0"/>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5" name="KSO_GT1"/>
          <p:cNvSpPr txBox="1">
            <a:spLocks noChangeArrowheads="1"/>
          </p:cNvSpPr>
          <p:nvPr/>
        </p:nvSpPr>
        <p:spPr bwMode="auto">
          <a:xfrm>
            <a:off x="3893454" y="1662318"/>
            <a:ext cx="1416126" cy="540014"/>
          </a:xfrm>
          <a:prstGeom prst="rect">
            <a:avLst/>
          </a:prstGeom>
          <a:noFill/>
          <a:ln w="9525">
            <a:noFill/>
            <a:miter lim="800000"/>
            <a:headEnd/>
            <a:tailEnd/>
          </a:ln>
        </p:spPr>
        <p:txBody>
          <a:bodyPr lIns="0" tIns="43202" rIns="0" bIns="43202" anchor="ctr"/>
          <a:lstStyle/>
          <a:p>
            <a:pPr algn="ctr"/>
            <a:r>
              <a:rPr lang="zh-CN" altLang="en-US" sz="1800" dirty="0">
                <a:solidFill>
                  <a:srgbClr val="0070C0"/>
                </a:solidFill>
                <a:latin typeface="微软雅黑" pitchFamily="34" charset="-122"/>
                <a:ea typeface="微软雅黑" pitchFamily="34" charset="-122"/>
              </a:rPr>
              <a:t>添加标题</a:t>
            </a:r>
          </a:p>
        </p:txBody>
      </p:sp>
      <p:sp>
        <p:nvSpPr>
          <p:cNvPr id="26" name="矩形 18"/>
          <p:cNvSpPr/>
          <p:nvPr/>
        </p:nvSpPr>
        <p:spPr>
          <a:xfrm>
            <a:off x="6131131" y="1491942"/>
            <a:ext cx="2174379" cy="2808000"/>
          </a:xfrm>
          <a:custGeom>
            <a:avLst/>
            <a:gdLst/>
            <a:ahLst/>
            <a:cxnLst/>
            <a:rect l="l" t="t" r="r" b="b"/>
            <a:pathLst>
              <a:path w="2736304" h="3312368">
                <a:moveTo>
                  <a:pt x="571805" y="0"/>
                </a:moveTo>
                <a:lnTo>
                  <a:pt x="1008112" y="0"/>
                </a:lnTo>
                <a:lnTo>
                  <a:pt x="2164499" y="0"/>
                </a:lnTo>
                <a:lnTo>
                  <a:pt x="2736304" y="0"/>
                </a:lnTo>
                <a:lnTo>
                  <a:pt x="2736304" y="571805"/>
                </a:lnTo>
                <a:lnTo>
                  <a:pt x="2736304" y="1296144"/>
                </a:lnTo>
                <a:lnTo>
                  <a:pt x="2736304" y="2740563"/>
                </a:lnTo>
                <a:cubicBezTo>
                  <a:pt x="2736304" y="3056362"/>
                  <a:pt x="2480298" y="3312368"/>
                  <a:pt x="2164499" y="3312368"/>
                </a:cubicBezTo>
                <a:lnTo>
                  <a:pt x="1728192" y="3312368"/>
                </a:lnTo>
                <a:lnTo>
                  <a:pt x="571805" y="3312368"/>
                </a:lnTo>
                <a:lnTo>
                  <a:pt x="0" y="3312368"/>
                </a:lnTo>
                <a:lnTo>
                  <a:pt x="0" y="2740563"/>
                </a:lnTo>
                <a:lnTo>
                  <a:pt x="0" y="2017224"/>
                </a:lnTo>
                <a:lnTo>
                  <a:pt x="0" y="571805"/>
                </a:lnTo>
                <a:cubicBezTo>
                  <a:pt x="0" y="256006"/>
                  <a:pt x="256006" y="0"/>
                  <a:pt x="571805" y="0"/>
                </a:cubicBezTo>
                <a:close/>
              </a:path>
            </a:pathLst>
          </a:custGeom>
          <a:noFill/>
          <a:ln w="12700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lIns="170086" tIns="510257" rIns="170086" bIns="43202" anchor="ctr"/>
          <a:lstStyle/>
          <a:p>
            <a:pPr algn="just">
              <a:lnSpc>
                <a:spcPct val="130000"/>
              </a:lnSpc>
              <a:spcBef>
                <a:spcPts val="566"/>
              </a:spcBef>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模板中的所有颜色板式均可编辑替换，可以根据自己的需要更换自己喜欢的颜色与修改图表的布局，适当的增加或删除部分内容，以让您的报告内容更加生动形象</a:t>
            </a:r>
            <a:endParaRPr lang="zh-CN" altLang="en-US" sz="1400" dirty="0">
              <a:solidFill>
                <a:prstClr val="white">
                  <a:lumMod val="65000"/>
                </a:prst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6509849" y="2202332"/>
            <a:ext cx="1417626" cy="0"/>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8" name="KSO_GT1"/>
          <p:cNvSpPr txBox="1">
            <a:spLocks noChangeArrowheads="1"/>
          </p:cNvSpPr>
          <p:nvPr/>
        </p:nvSpPr>
        <p:spPr bwMode="auto">
          <a:xfrm>
            <a:off x="6509849" y="1662318"/>
            <a:ext cx="1417626" cy="540014"/>
          </a:xfrm>
          <a:prstGeom prst="rect">
            <a:avLst/>
          </a:prstGeom>
          <a:noFill/>
          <a:ln w="9525">
            <a:noFill/>
            <a:miter lim="800000"/>
            <a:headEnd/>
            <a:tailEnd/>
          </a:ln>
        </p:spPr>
        <p:txBody>
          <a:bodyPr lIns="0" tIns="43202" rIns="0" bIns="43202" anchor="ctr"/>
          <a:lstStyle/>
          <a:p>
            <a:pPr algn="ctr"/>
            <a:r>
              <a:rPr lang="zh-CN" altLang="en-US" sz="1800" dirty="0">
                <a:solidFill>
                  <a:srgbClr val="0070C0"/>
                </a:solidFill>
                <a:latin typeface="微软雅黑" pitchFamily="34" charset="-122"/>
                <a:ea typeface="微软雅黑" pitchFamily="34" charset="-122"/>
              </a:rPr>
              <a:t>添加标题</a:t>
            </a:r>
          </a:p>
        </p:txBody>
      </p:sp>
    </p:spTree>
    <p:extLst>
      <p:ext uri="{BB962C8B-B14F-4D97-AF65-F5344CB8AC3E}">
        <p14:creationId xmlns:p14="http://schemas.microsoft.com/office/powerpoint/2010/main" val="2146342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0-#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by="(-#ppt_w*2)" calcmode="lin" valueType="num">
                                      <p:cBhvr rctx="PPT">
                                        <p:cTn id="23" dur="375" autoRev="1" fill="hold">
                                          <p:stCondLst>
                                            <p:cond delay="0"/>
                                          </p:stCondLst>
                                        </p:cTn>
                                        <p:tgtEl>
                                          <p:spTgt spid="4"/>
                                        </p:tgtEl>
                                        <p:attrNameLst>
                                          <p:attrName>ppt_w</p:attrName>
                                        </p:attrNameLst>
                                      </p:cBhvr>
                                    </p:anim>
                                    <p:anim by="(#ppt_w*0.50)" calcmode="lin" valueType="num">
                                      <p:cBhvr>
                                        <p:cTn id="24" dur="375" decel="50000" autoRev="1" fill="hold">
                                          <p:stCondLst>
                                            <p:cond delay="0"/>
                                          </p:stCondLst>
                                        </p:cTn>
                                        <p:tgtEl>
                                          <p:spTgt spid="4"/>
                                        </p:tgtEl>
                                        <p:attrNameLst>
                                          <p:attrName>ppt_x</p:attrName>
                                        </p:attrNameLst>
                                      </p:cBhvr>
                                    </p:anim>
                                    <p:anim from="(-#ppt_h/2)" to="(#ppt_y)" calcmode="lin" valueType="num">
                                      <p:cBhvr>
                                        <p:cTn id="25" dur="750" fill="hold">
                                          <p:stCondLst>
                                            <p:cond delay="0"/>
                                          </p:stCondLst>
                                        </p:cTn>
                                        <p:tgtEl>
                                          <p:spTgt spid="4"/>
                                        </p:tgtEl>
                                        <p:attrNameLst>
                                          <p:attrName>ppt_y</p:attrName>
                                        </p:attrNameLst>
                                      </p:cBhvr>
                                    </p:anim>
                                    <p:animRot by="21600000">
                                      <p:cBhvr>
                                        <p:cTn id="26" dur="750" fill="hold">
                                          <p:stCondLst>
                                            <p:cond delay="0"/>
                                          </p:stCondLst>
                                        </p:cTn>
                                        <p:tgtEl>
                                          <p:spTgt spid="4"/>
                                        </p:tgtEl>
                                        <p:attrNameLst>
                                          <p:attrName>r</p:attrName>
                                        </p:attrNameLst>
                                      </p:cBhvr>
                                    </p:animRot>
                                  </p:childTnLst>
                                </p:cTn>
                              </p:par>
                            </p:childTnLst>
                          </p:cTn>
                        </p:par>
                        <p:par>
                          <p:cTn id="27" fill="hold">
                            <p:stCondLst>
                              <p:cond delay="2975"/>
                            </p:stCondLst>
                            <p:childTnLst>
                              <p:par>
                                <p:cTn id="28" presetID="22" presetClass="entr" presetSubtype="4"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par>
                          <p:cTn id="31" fill="hold">
                            <p:stCondLst>
                              <p:cond delay="3475"/>
                            </p:stCondLst>
                            <p:childTnLst>
                              <p:par>
                                <p:cTn id="32" presetID="53" presetClass="entr" presetSubtype="16"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p:cTn id="39" dur="500" fill="hold"/>
                                        <p:tgtEl>
                                          <p:spTgt spid="22"/>
                                        </p:tgtEl>
                                        <p:attrNameLst>
                                          <p:attrName>ppt_w</p:attrName>
                                        </p:attrNameLst>
                                      </p:cBhvr>
                                      <p:tavLst>
                                        <p:tav tm="0">
                                          <p:val>
                                            <p:fltVal val="0"/>
                                          </p:val>
                                        </p:tav>
                                        <p:tav tm="100000">
                                          <p:val>
                                            <p:strVal val="#ppt_w"/>
                                          </p:val>
                                        </p:tav>
                                      </p:tavLst>
                                    </p:anim>
                                    <p:anim calcmode="lin" valueType="num">
                                      <p:cBhvr>
                                        <p:cTn id="40" dur="500" fill="hold"/>
                                        <p:tgtEl>
                                          <p:spTgt spid="22"/>
                                        </p:tgtEl>
                                        <p:attrNameLst>
                                          <p:attrName>ppt_h</p:attrName>
                                        </p:attrNameLst>
                                      </p:cBhvr>
                                      <p:tavLst>
                                        <p:tav tm="0">
                                          <p:val>
                                            <p:fltVal val="0"/>
                                          </p:val>
                                        </p:tav>
                                        <p:tav tm="100000">
                                          <p:val>
                                            <p:strVal val="#ppt_h"/>
                                          </p:val>
                                        </p:tav>
                                      </p:tavLst>
                                    </p:anim>
                                    <p:animEffect transition="in" filter="fade">
                                      <p:cBhvr>
                                        <p:cTn id="41" dur="500"/>
                                        <p:tgtEl>
                                          <p:spTgt spid="22"/>
                                        </p:tgtEl>
                                      </p:cBhvr>
                                    </p:animEffect>
                                  </p:childTnLst>
                                </p:cTn>
                              </p:par>
                            </p:childTnLst>
                          </p:cTn>
                        </p:par>
                        <p:par>
                          <p:cTn id="42" fill="hold">
                            <p:stCondLst>
                              <p:cond delay="3975"/>
                            </p:stCondLst>
                            <p:childTnLst>
                              <p:par>
                                <p:cTn id="43" presetID="22" presetClass="entr" presetSubtype="4"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par>
                          <p:cTn id="46" fill="hold">
                            <p:stCondLst>
                              <p:cond delay="4475"/>
                            </p:stCondLst>
                            <p:childTnLst>
                              <p:par>
                                <p:cTn id="47" presetID="53" presetClass="entr" presetSubtype="16"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500" fill="hold"/>
                                        <p:tgtEl>
                                          <p:spTgt spid="24"/>
                                        </p:tgtEl>
                                        <p:attrNameLst>
                                          <p:attrName>ppt_w</p:attrName>
                                        </p:attrNameLst>
                                      </p:cBhvr>
                                      <p:tavLst>
                                        <p:tav tm="0">
                                          <p:val>
                                            <p:fltVal val="0"/>
                                          </p:val>
                                        </p:tav>
                                        <p:tav tm="100000">
                                          <p:val>
                                            <p:strVal val="#ppt_w"/>
                                          </p:val>
                                        </p:tav>
                                      </p:tavLst>
                                    </p:anim>
                                    <p:anim calcmode="lin" valueType="num">
                                      <p:cBhvr>
                                        <p:cTn id="50" dur="500" fill="hold"/>
                                        <p:tgtEl>
                                          <p:spTgt spid="24"/>
                                        </p:tgtEl>
                                        <p:attrNameLst>
                                          <p:attrName>ppt_h</p:attrName>
                                        </p:attrNameLst>
                                      </p:cBhvr>
                                      <p:tavLst>
                                        <p:tav tm="0">
                                          <p:val>
                                            <p:fltVal val="0"/>
                                          </p:val>
                                        </p:tav>
                                        <p:tav tm="100000">
                                          <p:val>
                                            <p:strVal val="#ppt_h"/>
                                          </p:val>
                                        </p:tav>
                                      </p:tavLst>
                                    </p:anim>
                                    <p:animEffect transition="in" filter="fade">
                                      <p:cBhvr>
                                        <p:cTn id="51" dur="500"/>
                                        <p:tgtEl>
                                          <p:spTgt spid="2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par>
                          <p:cTn id="57" fill="hold">
                            <p:stCondLst>
                              <p:cond delay="4975"/>
                            </p:stCondLst>
                            <p:childTnLst>
                              <p:par>
                                <p:cTn id="58" presetID="22" presetClass="entr" presetSubtype="4"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par>
                          <p:cTn id="61" fill="hold">
                            <p:stCondLst>
                              <p:cond delay="5475"/>
                            </p:stCondLst>
                            <p:childTnLst>
                              <p:par>
                                <p:cTn id="62" presetID="53" presetClass="entr" presetSubtype="16" fill="hold" nodeType="after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20" grpId="0" animBg="1"/>
      <p:bldP spid="22" grpId="0"/>
      <p:bldP spid="23" grpId="0" animBg="1"/>
      <p:bldP spid="25" grpId="0"/>
      <p:bldP spid="26" grpId="0" animBg="1"/>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4"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研究结论</a:t>
            </a:r>
          </a:p>
        </p:txBody>
      </p:sp>
      <p:sp>
        <p:nvSpPr>
          <p:cNvPr id="5"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6" name="直接连接符 5"/>
          <p:cNvCxnSpPr/>
          <p:nvPr/>
        </p:nvCxnSpPr>
        <p:spPr bwMode="auto">
          <a:xfrm>
            <a:off x="1272949" y="3168371"/>
            <a:ext cx="0" cy="857656"/>
          </a:xfrm>
          <a:prstGeom prst="line">
            <a:avLst/>
          </a:prstGeom>
          <a:solidFill>
            <a:schemeClr val="accent1"/>
          </a:solidFill>
          <a:ln w="1905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a:off x="1272949" y="1758111"/>
            <a:ext cx="0" cy="857656"/>
          </a:xfrm>
          <a:prstGeom prst="line">
            <a:avLst/>
          </a:prstGeom>
          <a:solidFill>
            <a:schemeClr val="accent1"/>
          </a:solidFill>
          <a:ln w="19050"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椭圆 7"/>
          <p:cNvSpPr/>
          <p:nvPr/>
        </p:nvSpPr>
        <p:spPr bwMode="auto">
          <a:xfrm>
            <a:off x="968227" y="1317667"/>
            <a:ext cx="599748" cy="599748"/>
          </a:xfrm>
          <a:prstGeom prst="ellipse">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68553" tIns="34277" rIns="68553" bIns="34277" numCol="1" rtlCol="0" anchor="t" anchorCtr="0" compatLnSpc="1">
            <a:prstTxWarp prst="textNoShape">
              <a:avLst/>
            </a:prstTxWarp>
          </a:bodyPr>
          <a:lstStyle/>
          <a:p>
            <a:pPr defTabSz="685526"/>
            <a:endParaRPr lang="zh-CN" altLang="en-US" sz="1349">
              <a:solidFill>
                <a:schemeClr val="bg1"/>
              </a:solidFill>
              <a:latin typeface="Arial" panose="020B0604020202020204" pitchFamily="34" charset="0"/>
              <a:cs typeface="Arial" panose="020B0604020202020204" pitchFamily="34" charset="0"/>
            </a:endParaRPr>
          </a:p>
        </p:txBody>
      </p:sp>
      <p:sp>
        <p:nvSpPr>
          <p:cNvPr id="9" name="TextBox 9"/>
          <p:cNvSpPr txBox="1"/>
          <p:nvPr/>
        </p:nvSpPr>
        <p:spPr>
          <a:xfrm>
            <a:off x="1008996" y="1398336"/>
            <a:ext cx="527709" cy="461537"/>
          </a:xfrm>
          <a:prstGeom prst="rect">
            <a:avLst/>
          </a:prstGeom>
          <a:noFill/>
        </p:spPr>
        <p:txBody>
          <a:bodyPr wrap="none" rtlCol="0">
            <a:spAutoFit/>
          </a:bodyPr>
          <a:lstStyle/>
          <a:p>
            <a:r>
              <a:rPr lang="en-US" altLang="zh-CN" sz="2399" b="1" dirty="0">
                <a:solidFill>
                  <a:schemeClr val="bg1"/>
                </a:solidFill>
                <a:latin typeface="Arial" panose="020B0604020202020204" pitchFamily="34" charset="0"/>
                <a:ea typeface="+mj-ea"/>
                <a:cs typeface="Arial" panose="020B0604020202020204" pitchFamily="34" charset="0"/>
              </a:rPr>
              <a:t>01</a:t>
            </a:r>
            <a:endParaRPr lang="zh-CN" altLang="en-US" sz="2399" b="1" dirty="0">
              <a:solidFill>
                <a:schemeClr val="bg1"/>
              </a:solidFill>
              <a:latin typeface="Arial" panose="020B0604020202020204" pitchFamily="34" charset="0"/>
              <a:ea typeface="+mj-ea"/>
              <a:cs typeface="Arial" panose="020B0604020202020204" pitchFamily="34" charset="0"/>
            </a:endParaRPr>
          </a:p>
        </p:txBody>
      </p:sp>
      <p:sp>
        <p:nvSpPr>
          <p:cNvPr id="10" name="椭圆 9"/>
          <p:cNvSpPr/>
          <p:nvPr/>
        </p:nvSpPr>
        <p:spPr bwMode="auto">
          <a:xfrm>
            <a:off x="968227" y="2562520"/>
            <a:ext cx="599748" cy="599748"/>
          </a:xfrm>
          <a:prstGeom prst="ellipse">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68553" tIns="34277" rIns="68553" bIns="34277" numCol="1" rtlCol="0" anchor="t" anchorCtr="0" compatLnSpc="1">
            <a:prstTxWarp prst="textNoShape">
              <a:avLst/>
            </a:prstTxWarp>
          </a:bodyPr>
          <a:lstStyle/>
          <a:p>
            <a:pPr defTabSz="685526"/>
            <a:endParaRPr lang="zh-CN" altLang="en-US" sz="1349">
              <a:solidFill>
                <a:schemeClr val="bg1"/>
              </a:solidFill>
              <a:latin typeface="Arial" panose="020B0604020202020204" pitchFamily="34" charset="0"/>
              <a:cs typeface="Arial" panose="020B0604020202020204" pitchFamily="34" charset="0"/>
            </a:endParaRPr>
          </a:p>
        </p:txBody>
      </p:sp>
      <p:sp>
        <p:nvSpPr>
          <p:cNvPr id="11" name="TextBox 11"/>
          <p:cNvSpPr txBox="1"/>
          <p:nvPr/>
        </p:nvSpPr>
        <p:spPr>
          <a:xfrm>
            <a:off x="1008996" y="2643189"/>
            <a:ext cx="527709" cy="461537"/>
          </a:xfrm>
          <a:prstGeom prst="rect">
            <a:avLst/>
          </a:prstGeom>
          <a:noFill/>
        </p:spPr>
        <p:txBody>
          <a:bodyPr wrap="none" rtlCol="0">
            <a:spAutoFit/>
          </a:bodyPr>
          <a:lstStyle/>
          <a:p>
            <a:r>
              <a:rPr lang="en-US" altLang="zh-CN" sz="2399" b="1" dirty="0">
                <a:solidFill>
                  <a:schemeClr val="bg1"/>
                </a:solidFill>
                <a:latin typeface="Arial" panose="020B0604020202020204" pitchFamily="34" charset="0"/>
                <a:ea typeface="+mj-ea"/>
                <a:cs typeface="Arial" panose="020B0604020202020204" pitchFamily="34" charset="0"/>
              </a:rPr>
              <a:t>02</a:t>
            </a:r>
            <a:endParaRPr lang="zh-CN" altLang="en-US" sz="2399" b="1" dirty="0">
              <a:solidFill>
                <a:schemeClr val="bg1"/>
              </a:solidFill>
              <a:latin typeface="Arial" panose="020B0604020202020204" pitchFamily="34" charset="0"/>
              <a:ea typeface="+mj-ea"/>
              <a:cs typeface="Arial" panose="020B0604020202020204" pitchFamily="34" charset="0"/>
            </a:endParaRPr>
          </a:p>
        </p:txBody>
      </p:sp>
      <p:sp>
        <p:nvSpPr>
          <p:cNvPr id="12" name="椭圆 11"/>
          <p:cNvSpPr/>
          <p:nvPr/>
        </p:nvSpPr>
        <p:spPr bwMode="auto">
          <a:xfrm>
            <a:off x="968227" y="3919646"/>
            <a:ext cx="599748" cy="599748"/>
          </a:xfrm>
          <a:prstGeom prst="ellipse">
            <a:avLst/>
          </a:prstGeom>
          <a:solidFill>
            <a:schemeClr val="accent5">
              <a:lumMod val="75000"/>
            </a:schemeClr>
          </a:solidFill>
          <a:ln w="9525" cap="flat" cmpd="sng" algn="ctr">
            <a:noFill/>
            <a:prstDash val="solid"/>
            <a:round/>
            <a:headEnd type="none" w="med" len="med"/>
            <a:tailEnd type="none" w="med" len="med"/>
          </a:ln>
          <a:effectLst/>
          <a:extLst/>
        </p:spPr>
        <p:txBody>
          <a:bodyPr vert="horz" wrap="square" lIns="68553" tIns="34277" rIns="68553" bIns="34277" numCol="1" rtlCol="0" anchor="t" anchorCtr="0" compatLnSpc="1">
            <a:prstTxWarp prst="textNoShape">
              <a:avLst/>
            </a:prstTxWarp>
          </a:bodyPr>
          <a:lstStyle/>
          <a:p>
            <a:pPr defTabSz="685526"/>
            <a:endParaRPr lang="zh-CN" altLang="en-US" sz="1349">
              <a:solidFill>
                <a:schemeClr val="bg1"/>
              </a:solidFill>
              <a:latin typeface="Arial" panose="020B0604020202020204" pitchFamily="34" charset="0"/>
              <a:cs typeface="Arial" panose="020B0604020202020204" pitchFamily="34" charset="0"/>
            </a:endParaRPr>
          </a:p>
        </p:txBody>
      </p:sp>
      <p:sp>
        <p:nvSpPr>
          <p:cNvPr id="13" name="TextBox 13"/>
          <p:cNvSpPr txBox="1"/>
          <p:nvPr/>
        </p:nvSpPr>
        <p:spPr>
          <a:xfrm>
            <a:off x="1008996" y="4000315"/>
            <a:ext cx="527709" cy="461537"/>
          </a:xfrm>
          <a:prstGeom prst="rect">
            <a:avLst/>
          </a:prstGeom>
          <a:noFill/>
        </p:spPr>
        <p:txBody>
          <a:bodyPr wrap="none" rtlCol="0">
            <a:spAutoFit/>
          </a:bodyPr>
          <a:lstStyle/>
          <a:p>
            <a:r>
              <a:rPr lang="en-US" altLang="zh-CN" sz="2399" b="1" dirty="0">
                <a:solidFill>
                  <a:schemeClr val="bg1"/>
                </a:solidFill>
                <a:latin typeface="Arial" panose="020B0604020202020204" pitchFamily="34" charset="0"/>
                <a:ea typeface="+mj-ea"/>
                <a:cs typeface="Arial" panose="020B0604020202020204" pitchFamily="34" charset="0"/>
              </a:rPr>
              <a:t>03</a:t>
            </a:r>
            <a:endParaRPr lang="zh-CN" altLang="en-US" sz="2399" b="1" dirty="0">
              <a:solidFill>
                <a:schemeClr val="bg1"/>
              </a:solidFill>
              <a:latin typeface="Arial" panose="020B0604020202020204" pitchFamily="34" charset="0"/>
              <a:ea typeface="+mj-ea"/>
              <a:cs typeface="Arial" panose="020B0604020202020204" pitchFamily="34" charset="0"/>
            </a:endParaRPr>
          </a:p>
        </p:txBody>
      </p:sp>
      <p:sp>
        <p:nvSpPr>
          <p:cNvPr id="14" name="矩形 13"/>
          <p:cNvSpPr/>
          <p:nvPr/>
        </p:nvSpPr>
        <p:spPr>
          <a:xfrm>
            <a:off x="1670030" y="1203598"/>
            <a:ext cx="6518959" cy="830997"/>
          </a:xfrm>
          <a:prstGeom prst="rect">
            <a:avLst/>
          </a:prstGeom>
          <a:noFill/>
          <a:ln>
            <a:noFill/>
          </a:ln>
        </p:spPr>
        <p:txBody>
          <a:bodyPr wrap="square">
            <a:spAutoFit/>
          </a:bodyPr>
          <a:lstStyle/>
          <a:p>
            <a:pPr algn="just" eaLnBrk="0" hangingPunct="0"/>
            <a:r>
              <a:rPr lang="zh-CN" altLang="en-US" sz="1600" dirty="0">
                <a:solidFill>
                  <a:schemeClr val="tx1">
                    <a:lumMod val="75000"/>
                    <a:lumOff val="25000"/>
                  </a:schemeClr>
                </a:solidFill>
                <a:latin typeface="微软雅黑" pitchFamily="34" charset="-122"/>
                <a:ea typeface="微软雅黑" pitchFamily="34" charset="-122"/>
              </a:rPr>
              <a:t>添加适当的文字，一页的文字最好不要超过</a:t>
            </a:r>
            <a:r>
              <a:rPr lang="en-US" altLang="zh-CN" sz="1600" dirty="0">
                <a:solidFill>
                  <a:schemeClr val="tx1">
                    <a:lumMod val="75000"/>
                    <a:lumOff val="25000"/>
                  </a:schemeClr>
                </a:solidFill>
                <a:latin typeface="微软雅黑" pitchFamily="34" charset="-122"/>
                <a:ea typeface="微软雅黑" pitchFamily="34" charset="-122"/>
              </a:rPr>
              <a:t>200,</a:t>
            </a:r>
            <a:r>
              <a:rPr lang="zh-CN" altLang="en-US" sz="1600" dirty="0">
                <a:solidFill>
                  <a:schemeClr val="tx1">
                    <a:lumMod val="75000"/>
                    <a:lumOff val="25000"/>
                  </a:schemeClr>
                </a:solidFill>
                <a:latin typeface="微软雅黑" pitchFamily="34" charset="-122"/>
                <a:ea typeface="微软雅黑" pitchFamily="34" charset="-122"/>
              </a:rPr>
              <a:t>添加适当的文字，一页的文字最好不要超过</a:t>
            </a:r>
            <a:r>
              <a:rPr lang="en-US" altLang="zh-CN" sz="1600" dirty="0">
                <a:solidFill>
                  <a:schemeClr val="tx1">
                    <a:lumMod val="75000"/>
                    <a:lumOff val="25000"/>
                  </a:schemeClr>
                </a:solidFill>
                <a:latin typeface="微软雅黑" pitchFamily="34" charset="-122"/>
                <a:ea typeface="微软雅黑" pitchFamily="34" charset="-122"/>
              </a:rPr>
              <a:t>200</a:t>
            </a:r>
            <a:r>
              <a:rPr lang="zh-CN" altLang="en-US" sz="1600" dirty="0">
                <a:solidFill>
                  <a:schemeClr val="tx1">
                    <a:lumMod val="75000"/>
                    <a:lumOff val="25000"/>
                  </a:schemeClr>
                </a:solidFill>
                <a:latin typeface="微软雅黑" pitchFamily="34" charset="-122"/>
                <a:ea typeface="微软雅黑" pitchFamily="34" charset="-122"/>
              </a:rPr>
              <a:t>字添加适当的文字，一页的文字最好不要超过</a:t>
            </a:r>
            <a:r>
              <a:rPr lang="en-US" altLang="zh-CN" sz="1600" dirty="0">
                <a:solidFill>
                  <a:schemeClr val="tx1">
                    <a:lumMod val="75000"/>
                    <a:lumOff val="25000"/>
                  </a:schemeClr>
                </a:solidFill>
                <a:latin typeface="微软雅黑" pitchFamily="34" charset="-122"/>
                <a:ea typeface="微软雅黑" pitchFamily="34" charset="-122"/>
              </a:rPr>
              <a:t>200,</a:t>
            </a:r>
            <a:r>
              <a:rPr lang="zh-CN" altLang="en-US" sz="1600" dirty="0">
                <a:solidFill>
                  <a:schemeClr val="tx1">
                    <a:lumMod val="75000"/>
                    <a:lumOff val="25000"/>
                  </a:schemeClr>
                </a:solidFill>
                <a:latin typeface="微软雅黑" pitchFamily="34" charset="-122"/>
                <a:ea typeface="微软雅黑" pitchFamily="34" charset="-122"/>
              </a:rPr>
              <a:t>添加适当的文字</a:t>
            </a:r>
          </a:p>
        </p:txBody>
      </p:sp>
      <p:sp>
        <p:nvSpPr>
          <p:cNvPr id="15" name="矩形 14"/>
          <p:cNvSpPr/>
          <p:nvPr/>
        </p:nvSpPr>
        <p:spPr>
          <a:xfrm>
            <a:off x="1670030" y="3765301"/>
            <a:ext cx="6518959" cy="830997"/>
          </a:xfrm>
          <a:prstGeom prst="rect">
            <a:avLst/>
          </a:prstGeom>
          <a:noFill/>
          <a:ln>
            <a:noFill/>
          </a:ln>
        </p:spPr>
        <p:txBody>
          <a:bodyPr wrap="square">
            <a:spAutoFit/>
          </a:bodyPr>
          <a:lstStyle/>
          <a:p>
            <a:pPr algn="just" eaLnBrk="0" hangingPunct="0"/>
            <a:r>
              <a:rPr lang="zh-CN" altLang="en-US" sz="1600" dirty="0">
                <a:solidFill>
                  <a:schemeClr val="tx1">
                    <a:lumMod val="75000"/>
                    <a:lumOff val="25000"/>
                  </a:schemeClr>
                </a:solidFill>
                <a:latin typeface="微软雅黑" pitchFamily="34" charset="-122"/>
                <a:ea typeface="微软雅黑" pitchFamily="34" charset="-122"/>
              </a:rPr>
              <a:t>添加适当的文字，一页的文字最好不要超过</a:t>
            </a:r>
            <a:r>
              <a:rPr lang="en-US" altLang="zh-CN" sz="1600" dirty="0">
                <a:solidFill>
                  <a:schemeClr val="tx1">
                    <a:lumMod val="75000"/>
                    <a:lumOff val="25000"/>
                  </a:schemeClr>
                </a:solidFill>
                <a:latin typeface="微软雅黑" pitchFamily="34" charset="-122"/>
                <a:ea typeface="微软雅黑" pitchFamily="34" charset="-122"/>
              </a:rPr>
              <a:t>200,</a:t>
            </a:r>
            <a:r>
              <a:rPr lang="zh-CN" altLang="en-US" sz="1600" dirty="0">
                <a:solidFill>
                  <a:schemeClr val="tx1">
                    <a:lumMod val="75000"/>
                    <a:lumOff val="25000"/>
                  </a:schemeClr>
                </a:solidFill>
                <a:latin typeface="微软雅黑" pitchFamily="34" charset="-122"/>
                <a:ea typeface="微软雅黑" pitchFamily="34" charset="-122"/>
              </a:rPr>
              <a:t>添加适当的文字，一页的文字最好不要超过</a:t>
            </a:r>
            <a:r>
              <a:rPr lang="en-US" altLang="zh-CN" sz="1600" dirty="0">
                <a:solidFill>
                  <a:schemeClr val="tx1">
                    <a:lumMod val="75000"/>
                    <a:lumOff val="25000"/>
                  </a:schemeClr>
                </a:solidFill>
                <a:latin typeface="微软雅黑" pitchFamily="34" charset="-122"/>
                <a:ea typeface="微软雅黑" pitchFamily="34" charset="-122"/>
              </a:rPr>
              <a:t>200</a:t>
            </a:r>
            <a:r>
              <a:rPr lang="zh-CN" altLang="en-US" sz="1600" dirty="0">
                <a:solidFill>
                  <a:schemeClr val="tx1">
                    <a:lumMod val="75000"/>
                    <a:lumOff val="25000"/>
                  </a:schemeClr>
                </a:solidFill>
                <a:latin typeface="微软雅黑" pitchFamily="34" charset="-122"/>
                <a:ea typeface="微软雅黑" pitchFamily="34" charset="-122"/>
              </a:rPr>
              <a:t>字添加适当的文字，一页的文字最好不要超过</a:t>
            </a:r>
            <a:r>
              <a:rPr lang="en-US" altLang="zh-CN" sz="1600" dirty="0">
                <a:solidFill>
                  <a:schemeClr val="tx1">
                    <a:lumMod val="75000"/>
                    <a:lumOff val="25000"/>
                  </a:schemeClr>
                </a:solidFill>
                <a:latin typeface="微软雅黑" pitchFamily="34" charset="-122"/>
                <a:ea typeface="微软雅黑" pitchFamily="34" charset="-122"/>
              </a:rPr>
              <a:t>200,</a:t>
            </a:r>
            <a:r>
              <a:rPr lang="zh-CN" altLang="en-US" sz="1600" dirty="0">
                <a:solidFill>
                  <a:schemeClr val="tx1">
                    <a:lumMod val="75000"/>
                    <a:lumOff val="25000"/>
                  </a:schemeClr>
                </a:solidFill>
                <a:latin typeface="微软雅黑" pitchFamily="34" charset="-122"/>
                <a:ea typeface="微软雅黑" pitchFamily="34" charset="-122"/>
              </a:rPr>
              <a:t>添加适当的文字</a:t>
            </a:r>
          </a:p>
        </p:txBody>
      </p:sp>
      <p:sp>
        <p:nvSpPr>
          <p:cNvPr id="16" name="矩形 15"/>
          <p:cNvSpPr/>
          <p:nvPr/>
        </p:nvSpPr>
        <p:spPr>
          <a:xfrm>
            <a:off x="1670030" y="2518600"/>
            <a:ext cx="6518959" cy="830997"/>
          </a:xfrm>
          <a:prstGeom prst="rect">
            <a:avLst/>
          </a:prstGeom>
          <a:noFill/>
          <a:ln>
            <a:noFill/>
          </a:ln>
        </p:spPr>
        <p:txBody>
          <a:bodyPr wrap="square">
            <a:spAutoFit/>
          </a:bodyPr>
          <a:lstStyle/>
          <a:p>
            <a:pPr algn="just" eaLnBrk="0" hangingPunct="0"/>
            <a:r>
              <a:rPr lang="zh-CN" altLang="en-US" sz="1600" dirty="0">
                <a:solidFill>
                  <a:schemeClr val="tx1">
                    <a:lumMod val="75000"/>
                    <a:lumOff val="25000"/>
                  </a:schemeClr>
                </a:solidFill>
                <a:latin typeface="微软雅黑" pitchFamily="34" charset="-122"/>
                <a:ea typeface="微软雅黑" pitchFamily="34" charset="-122"/>
              </a:rPr>
              <a:t>添加适当的文字，一页的文字最好不要超过</a:t>
            </a:r>
            <a:r>
              <a:rPr lang="en-US" altLang="zh-CN" sz="1600" dirty="0">
                <a:solidFill>
                  <a:schemeClr val="tx1">
                    <a:lumMod val="75000"/>
                    <a:lumOff val="25000"/>
                  </a:schemeClr>
                </a:solidFill>
                <a:latin typeface="微软雅黑" pitchFamily="34" charset="-122"/>
                <a:ea typeface="微软雅黑" pitchFamily="34" charset="-122"/>
              </a:rPr>
              <a:t>200,</a:t>
            </a:r>
            <a:r>
              <a:rPr lang="zh-CN" altLang="en-US" sz="1600" dirty="0">
                <a:solidFill>
                  <a:schemeClr val="tx1">
                    <a:lumMod val="75000"/>
                    <a:lumOff val="25000"/>
                  </a:schemeClr>
                </a:solidFill>
                <a:latin typeface="微软雅黑" pitchFamily="34" charset="-122"/>
                <a:ea typeface="微软雅黑" pitchFamily="34" charset="-122"/>
              </a:rPr>
              <a:t>添加适当的文字，一页的文字最好不要超过</a:t>
            </a:r>
            <a:r>
              <a:rPr lang="en-US" altLang="zh-CN" sz="1600" dirty="0">
                <a:solidFill>
                  <a:schemeClr val="tx1">
                    <a:lumMod val="75000"/>
                    <a:lumOff val="25000"/>
                  </a:schemeClr>
                </a:solidFill>
                <a:latin typeface="微软雅黑" pitchFamily="34" charset="-122"/>
                <a:ea typeface="微软雅黑" pitchFamily="34" charset="-122"/>
              </a:rPr>
              <a:t>200</a:t>
            </a:r>
            <a:r>
              <a:rPr lang="zh-CN" altLang="en-US" sz="1600" dirty="0">
                <a:solidFill>
                  <a:schemeClr val="tx1">
                    <a:lumMod val="75000"/>
                    <a:lumOff val="25000"/>
                  </a:schemeClr>
                </a:solidFill>
                <a:latin typeface="微软雅黑" pitchFamily="34" charset="-122"/>
                <a:ea typeface="微软雅黑" pitchFamily="34" charset="-122"/>
              </a:rPr>
              <a:t>字添加适当的文字，一页的文字最好不要超过</a:t>
            </a:r>
            <a:r>
              <a:rPr lang="en-US" altLang="zh-CN" sz="1600" dirty="0">
                <a:solidFill>
                  <a:schemeClr val="tx1">
                    <a:lumMod val="75000"/>
                    <a:lumOff val="25000"/>
                  </a:schemeClr>
                </a:solidFill>
                <a:latin typeface="微软雅黑" pitchFamily="34" charset="-122"/>
                <a:ea typeface="微软雅黑" pitchFamily="34" charset="-122"/>
              </a:rPr>
              <a:t>200,</a:t>
            </a:r>
            <a:r>
              <a:rPr lang="zh-CN" altLang="en-US" sz="1600" dirty="0">
                <a:solidFill>
                  <a:schemeClr val="tx1">
                    <a:lumMod val="75000"/>
                    <a:lumOff val="25000"/>
                  </a:schemeClr>
                </a:solidFill>
                <a:latin typeface="微软雅黑" pitchFamily="34" charset="-122"/>
                <a:ea typeface="微软雅黑" pitchFamily="34" charset="-122"/>
              </a:rPr>
              <a:t>添加适当的文字</a:t>
            </a:r>
          </a:p>
        </p:txBody>
      </p:sp>
    </p:spTree>
    <p:extLst>
      <p:ext uri="{BB962C8B-B14F-4D97-AF65-F5344CB8AC3E}">
        <p14:creationId xmlns:p14="http://schemas.microsoft.com/office/powerpoint/2010/main" val="696161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0-#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by="(-#ppt_w*2)" calcmode="lin" valueType="num">
                                      <p:cBhvr rctx="PPT">
                                        <p:cTn id="23" dur="375" autoRev="1" fill="hold">
                                          <p:stCondLst>
                                            <p:cond delay="0"/>
                                          </p:stCondLst>
                                        </p:cTn>
                                        <p:tgtEl>
                                          <p:spTgt spid="4"/>
                                        </p:tgtEl>
                                        <p:attrNameLst>
                                          <p:attrName>ppt_w</p:attrName>
                                        </p:attrNameLst>
                                      </p:cBhvr>
                                    </p:anim>
                                    <p:anim by="(#ppt_w*0.50)" calcmode="lin" valueType="num">
                                      <p:cBhvr>
                                        <p:cTn id="24" dur="375" decel="50000" autoRev="1" fill="hold">
                                          <p:stCondLst>
                                            <p:cond delay="0"/>
                                          </p:stCondLst>
                                        </p:cTn>
                                        <p:tgtEl>
                                          <p:spTgt spid="4"/>
                                        </p:tgtEl>
                                        <p:attrNameLst>
                                          <p:attrName>ppt_x</p:attrName>
                                        </p:attrNameLst>
                                      </p:cBhvr>
                                    </p:anim>
                                    <p:anim from="(-#ppt_h/2)" to="(#ppt_y)" calcmode="lin" valueType="num">
                                      <p:cBhvr>
                                        <p:cTn id="25" dur="750" fill="hold">
                                          <p:stCondLst>
                                            <p:cond delay="0"/>
                                          </p:stCondLst>
                                        </p:cTn>
                                        <p:tgtEl>
                                          <p:spTgt spid="4"/>
                                        </p:tgtEl>
                                        <p:attrNameLst>
                                          <p:attrName>ppt_y</p:attrName>
                                        </p:attrNameLst>
                                      </p:cBhvr>
                                    </p:anim>
                                    <p:animRot by="21600000">
                                      <p:cBhvr>
                                        <p:cTn id="26" dur="750" fill="hold">
                                          <p:stCondLst>
                                            <p:cond delay="0"/>
                                          </p:stCondLst>
                                        </p:cTn>
                                        <p:tgtEl>
                                          <p:spTgt spid="4"/>
                                        </p:tgtEl>
                                        <p:attrNameLst>
                                          <p:attrName>r</p:attrName>
                                        </p:attrNameLst>
                                      </p:cBhvr>
                                    </p:animRot>
                                  </p:childTnLst>
                                </p:cTn>
                              </p:par>
                            </p:childTnLst>
                          </p:cTn>
                        </p:par>
                        <p:par>
                          <p:cTn id="27" fill="hold">
                            <p:stCondLst>
                              <p:cond delay="2975"/>
                            </p:stCondLst>
                            <p:childTnLst>
                              <p:par>
                                <p:cTn id="28" presetID="21" presetClass="entr" presetSubtype="1"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heel(1)">
                                      <p:cBhvr>
                                        <p:cTn id="30" dur="600"/>
                                        <p:tgtEl>
                                          <p:spTgt spid="8"/>
                                        </p:tgtEl>
                                      </p:cBhvr>
                                    </p:animEffect>
                                  </p:childTnLst>
                                </p:cTn>
                              </p:par>
                            </p:childTnLst>
                          </p:cTn>
                        </p:par>
                        <p:par>
                          <p:cTn id="31" fill="hold">
                            <p:stCondLst>
                              <p:cond delay="3575"/>
                            </p:stCondLst>
                            <p:childTnLst>
                              <p:par>
                                <p:cTn id="32" presetID="31"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300" fill="hold"/>
                                        <p:tgtEl>
                                          <p:spTgt spid="9"/>
                                        </p:tgtEl>
                                        <p:attrNameLst>
                                          <p:attrName>ppt_w</p:attrName>
                                        </p:attrNameLst>
                                      </p:cBhvr>
                                      <p:tavLst>
                                        <p:tav tm="0">
                                          <p:val>
                                            <p:fltVal val="0"/>
                                          </p:val>
                                        </p:tav>
                                        <p:tav tm="100000">
                                          <p:val>
                                            <p:strVal val="#ppt_w"/>
                                          </p:val>
                                        </p:tav>
                                      </p:tavLst>
                                    </p:anim>
                                    <p:anim calcmode="lin" valueType="num">
                                      <p:cBhvr>
                                        <p:cTn id="35" dur="300" fill="hold"/>
                                        <p:tgtEl>
                                          <p:spTgt spid="9"/>
                                        </p:tgtEl>
                                        <p:attrNameLst>
                                          <p:attrName>ppt_h</p:attrName>
                                        </p:attrNameLst>
                                      </p:cBhvr>
                                      <p:tavLst>
                                        <p:tav tm="0">
                                          <p:val>
                                            <p:fltVal val="0"/>
                                          </p:val>
                                        </p:tav>
                                        <p:tav tm="100000">
                                          <p:val>
                                            <p:strVal val="#ppt_h"/>
                                          </p:val>
                                        </p:tav>
                                      </p:tavLst>
                                    </p:anim>
                                    <p:anim calcmode="lin" valueType="num">
                                      <p:cBhvr>
                                        <p:cTn id="36" dur="300" fill="hold"/>
                                        <p:tgtEl>
                                          <p:spTgt spid="9"/>
                                        </p:tgtEl>
                                        <p:attrNameLst>
                                          <p:attrName>style.rotation</p:attrName>
                                        </p:attrNameLst>
                                      </p:cBhvr>
                                      <p:tavLst>
                                        <p:tav tm="0">
                                          <p:val>
                                            <p:fltVal val="90"/>
                                          </p:val>
                                        </p:tav>
                                        <p:tav tm="100000">
                                          <p:val>
                                            <p:fltVal val="0"/>
                                          </p:val>
                                        </p:tav>
                                      </p:tavLst>
                                    </p:anim>
                                    <p:animEffect transition="in" filter="fade">
                                      <p:cBhvr>
                                        <p:cTn id="37" dur="300"/>
                                        <p:tgtEl>
                                          <p:spTgt spid="9"/>
                                        </p:tgtEl>
                                      </p:cBhvr>
                                    </p:animEffect>
                                  </p:childTnLst>
                                </p:cTn>
                              </p:par>
                            </p:childTnLst>
                          </p:cTn>
                        </p:par>
                        <p:par>
                          <p:cTn id="38" fill="hold">
                            <p:stCondLst>
                              <p:cond delay="3875"/>
                            </p:stCondLst>
                            <p:childTnLst>
                              <p:par>
                                <p:cTn id="39" presetID="22" presetClass="entr" presetSubtype="1"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up)">
                                      <p:cBhvr>
                                        <p:cTn id="41" dur="500"/>
                                        <p:tgtEl>
                                          <p:spTgt spid="14"/>
                                        </p:tgtEl>
                                      </p:cBhvr>
                                    </p:animEffect>
                                  </p:childTnLst>
                                </p:cTn>
                              </p:par>
                            </p:childTnLst>
                          </p:cTn>
                        </p:par>
                        <p:par>
                          <p:cTn id="42" fill="hold">
                            <p:stCondLst>
                              <p:cond delay="4375"/>
                            </p:stCondLst>
                            <p:childTnLst>
                              <p:par>
                                <p:cTn id="43" presetID="1"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42" presetClass="path" presetSubtype="0" accel="50000" decel="50000" fill="hold" grpId="1" nodeType="withEffect">
                                  <p:stCondLst>
                                    <p:cond delay="0"/>
                                  </p:stCondLst>
                                  <p:childTnLst>
                                    <p:animMotion origin="layout" path="M 4.72222E-6 -1.48148E-6 L 4.72222E-6 -0.28086 " pathEditMode="relative" rAng="0" ptsTypes="AA">
                                      <p:cBhvr>
                                        <p:cTn id="46" dur="500" spd="-100000" fill="hold"/>
                                        <p:tgtEl>
                                          <p:spTgt spid="10"/>
                                        </p:tgtEl>
                                        <p:attrNameLst>
                                          <p:attrName>ppt_x</p:attrName>
                                          <p:attrName>ppt_y</p:attrName>
                                        </p:attrNameLst>
                                      </p:cBhvr>
                                      <p:rCtr x="0" y="-14043"/>
                                    </p:animMotion>
                                  </p:childTnLst>
                                </p:cTn>
                              </p:par>
                              <p:par>
                                <p:cTn id="47" presetID="22" presetClass="entr" presetSubtype="1"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up)">
                                      <p:cBhvr>
                                        <p:cTn id="49" dur="500"/>
                                        <p:tgtEl>
                                          <p:spTgt spid="7"/>
                                        </p:tgtEl>
                                      </p:cBhvr>
                                    </p:animEffect>
                                  </p:childTnLst>
                                </p:cTn>
                              </p:par>
                            </p:childTnLst>
                          </p:cTn>
                        </p:par>
                        <p:par>
                          <p:cTn id="50" fill="hold">
                            <p:stCondLst>
                              <p:cond delay="4875"/>
                            </p:stCondLst>
                            <p:childTnLst>
                              <p:par>
                                <p:cTn id="51" presetID="31" presetClass="entr" presetSubtype="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300" fill="hold"/>
                                        <p:tgtEl>
                                          <p:spTgt spid="11"/>
                                        </p:tgtEl>
                                        <p:attrNameLst>
                                          <p:attrName>ppt_w</p:attrName>
                                        </p:attrNameLst>
                                      </p:cBhvr>
                                      <p:tavLst>
                                        <p:tav tm="0">
                                          <p:val>
                                            <p:fltVal val="0"/>
                                          </p:val>
                                        </p:tav>
                                        <p:tav tm="100000">
                                          <p:val>
                                            <p:strVal val="#ppt_w"/>
                                          </p:val>
                                        </p:tav>
                                      </p:tavLst>
                                    </p:anim>
                                    <p:anim calcmode="lin" valueType="num">
                                      <p:cBhvr>
                                        <p:cTn id="54" dur="300" fill="hold"/>
                                        <p:tgtEl>
                                          <p:spTgt spid="11"/>
                                        </p:tgtEl>
                                        <p:attrNameLst>
                                          <p:attrName>ppt_h</p:attrName>
                                        </p:attrNameLst>
                                      </p:cBhvr>
                                      <p:tavLst>
                                        <p:tav tm="0">
                                          <p:val>
                                            <p:fltVal val="0"/>
                                          </p:val>
                                        </p:tav>
                                        <p:tav tm="100000">
                                          <p:val>
                                            <p:strVal val="#ppt_h"/>
                                          </p:val>
                                        </p:tav>
                                      </p:tavLst>
                                    </p:anim>
                                    <p:anim calcmode="lin" valueType="num">
                                      <p:cBhvr>
                                        <p:cTn id="55" dur="300" fill="hold"/>
                                        <p:tgtEl>
                                          <p:spTgt spid="11"/>
                                        </p:tgtEl>
                                        <p:attrNameLst>
                                          <p:attrName>style.rotation</p:attrName>
                                        </p:attrNameLst>
                                      </p:cBhvr>
                                      <p:tavLst>
                                        <p:tav tm="0">
                                          <p:val>
                                            <p:fltVal val="90"/>
                                          </p:val>
                                        </p:tav>
                                        <p:tav tm="100000">
                                          <p:val>
                                            <p:fltVal val="0"/>
                                          </p:val>
                                        </p:tav>
                                      </p:tavLst>
                                    </p:anim>
                                    <p:animEffect transition="in" filter="fade">
                                      <p:cBhvr>
                                        <p:cTn id="56" dur="300"/>
                                        <p:tgtEl>
                                          <p:spTgt spid="11"/>
                                        </p:tgtEl>
                                      </p:cBhvr>
                                    </p:animEffect>
                                  </p:childTnLst>
                                </p:cTn>
                              </p:par>
                            </p:childTnLst>
                          </p:cTn>
                        </p:par>
                        <p:par>
                          <p:cTn id="57" fill="hold">
                            <p:stCondLst>
                              <p:cond delay="5175"/>
                            </p:stCondLst>
                            <p:childTnLst>
                              <p:par>
                                <p:cTn id="58" presetID="22" presetClass="entr" presetSubtype="1"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500"/>
                                        <p:tgtEl>
                                          <p:spTgt spid="16"/>
                                        </p:tgtEl>
                                      </p:cBhvr>
                                    </p:animEffect>
                                  </p:childTnLst>
                                </p:cTn>
                              </p:par>
                            </p:childTnLst>
                          </p:cTn>
                        </p:par>
                        <p:par>
                          <p:cTn id="61" fill="hold">
                            <p:stCondLst>
                              <p:cond delay="5675"/>
                            </p:stCondLst>
                            <p:childTnLst>
                              <p:par>
                                <p:cTn id="62" presetID="1" presetClass="entr" presetSubtype="0"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childTnLst>
                                </p:cTn>
                              </p:par>
                              <p:par>
                                <p:cTn id="64" presetID="42" presetClass="path" presetSubtype="0" accel="50000" decel="50000" fill="hold" grpId="1" nodeType="withEffect">
                                  <p:stCondLst>
                                    <p:cond delay="0"/>
                                  </p:stCondLst>
                                  <p:childTnLst>
                                    <p:animMotion origin="layout" path="M 4.72222E-6 -3.7037E-7 L 4.72222E-6 -0.28086 " pathEditMode="relative" rAng="0" ptsTypes="AA">
                                      <p:cBhvr>
                                        <p:cTn id="65" dur="500" spd="-100000" fill="hold"/>
                                        <p:tgtEl>
                                          <p:spTgt spid="12"/>
                                        </p:tgtEl>
                                        <p:attrNameLst>
                                          <p:attrName>ppt_x</p:attrName>
                                          <p:attrName>ppt_y</p:attrName>
                                        </p:attrNameLst>
                                      </p:cBhvr>
                                      <p:rCtr x="0" y="-14043"/>
                                    </p:animMotion>
                                  </p:childTnLst>
                                </p:cTn>
                              </p:par>
                              <p:par>
                                <p:cTn id="66" presetID="22" presetClass="entr" presetSubtype="1"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up)">
                                      <p:cBhvr>
                                        <p:cTn id="68" dur="500"/>
                                        <p:tgtEl>
                                          <p:spTgt spid="6"/>
                                        </p:tgtEl>
                                      </p:cBhvr>
                                    </p:animEffect>
                                  </p:childTnLst>
                                </p:cTn>
                              </p:par>
                            </p:childTnLst>
                          </p:cTn>
                        </p:par>
                        <p:par>
                          <p:cTn id="69" fill="hold">
                            <p:stCondLst>
                              <p:cond delay="6175"/>
                            </p:stCondLst>
                            <p:childTnLst>
                              <p:par>
                                <p:cTn id="70" presetID="31" presetClass="entr" presetSubtype="0"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300" fill="hold"/>
                                        <p:tgtEl>
                                          <p:spTgt spid="13"/>
                                        </p:tgtEl>
                                        <p:attrNameLst>
                                          <p:attrName>ppt_w</p:attrName>
                                        </p:attrNameLst>
                                      </p:cBhvr>
                                      <p:tavLst>
                                        <p:tav tm="0">
                                          <p:val>
                                            <p:fltVal val="0"/>
                                          </p:val>
                                        </p:tav>
                                        <p:tav tm="100000">
                                          <p:val>
                                            <p:strVal val="#ppt_w"/>
                                          </p:val>
                                        </p:tav>
                                      </p:tavLst>
                                    </p:anim>
                                    <p:anim calcmode="lin" valueType="num">
                                      <p:cBhvr>
                                        <p:cTn id="73" dur="300" fill="hold"/>
                                        <p:tgtEl>
                                          <p:spTgt spid="13"/>
                                        </p:tgtEl>
                                        <p:attrNameLst>
                                          <p:attrName>ppt_h</p:attrName>
                                        </p:attrNameLst>
                                      </p:cBhvr>
                                      <p:tavLst>
                                        <p:tav tm="0">
                                          <p:val>
                                            <p:fltVal val="0"/>
                                          </p:val>
                                        </p:tav>
                                        <p:tav tm="100000">
                                          <p:val>
                                            <p:strVal val="#ppt_h"/>
                                          </p:val>
                                        </p:tav>
                                      </p:tavLst>
                                    </p:anim>
                                    <p:anim calcmode="lin" valueType="num">
                                      <p:cBhvr>
                                        <p:cTn id="74" dur="300" fill="hold"/>
                                        <p:tgtEl>
                                          <p:spTgt spid="13"/>
                                        </p:tgtEl>
                                        <p:attrNameLst>
                                          <p:attrName>style.rotation</p:attrName>
                                        </p:attrNameLst>
                                      </p:cBhvr>
                                      <p:tavLst>
                                        <p:tav tm="0">
                                          <p:val>
                                            <p:fltVal val="90"/>
                                          </p:val>
                                        </p:tav>
                                        <p:tav tm="100000">
                                          <p:val>
                                            <p:fltVal val="0"/>
                                          </p:val>
                                        </p:tav>
                                      </p:tavLst>
                                    </p:anim>
                                    <p:animEffect transition="in" filter="fade">
                                      <p:cBhvr>
                                        <p:cTn id="75" dur="300"/>
                                        <p:tgtEl>
                                          <p:spTgt spid="13"/>
                                        </p:tgtEl>
                                      </p:cBhvr>
                                    </p:animEffect>
                                  </p:childTnLst>
                                </p:cTn>
                              </p:par>
                            </p:childTnLst>
                          </p:cTn>
                        </p:par>
                        <p:par>
                          <p:cTn id="76" fill="hold">
                            <p:stCondLst>
                              <p:cond delay="6475"/>
                            </p:stCondLst>
                            <p:childTnLst>
                              <p:par>
                                <p:cTn id="77" presetID="22" presetClass="entr" presetSubtype="1"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wipe(up)">
                                      <p:cBhvr>
                                        <p:cTn id="7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8" grpId="0" animBg="1"/>
      <p:bldP spid="9" grpId="0"/>
      <p:bldP spid="10" grpId="0" animBg="1"/>
      <p:bldP spid="10" grpId="1" animBg="1"/>
      <p:bldP spid="11" grpId="0"/>
      <p:bldP spid="12" grpId="0" animBg="1"/>
      <p:bldP spid="12" grpId="1" animBg="1"/>
      <p:bldP spid="13" grpId="0"/>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4"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成果分析</a:t>
            </a:r>
          </a:p>
        </p:txBody>
      </p:sp>
      <p:sp>
        <p:nvSpPr>
          <p:cNvPr id="5"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圆柱形 5"/>
          <p:cNvSpPr/>
          <p:nvPr/>
        </p:nvSpPr>
        <p:spPr>
          <a:xfrm>
            <a:off x="3347864" y="3761596"/>
            <a:ext cx="2448272" cy="580569"/>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添加文本</a:t>
            </a:r>
          </a:p>
        </p:txBody>
      </p:sp>
      <p:sp>
        <p:nvSpPr>
          <p:cNvPr id="7" name="圆柱形 6"/>
          <p:cNvSpPr/>
          <p:nvPr/>
        </p:nvSpPr>
        <p:spPr>
          <a:xfrm>
            <a:off x="3491880" y="3041516"/>
            <a:ext cx="2160240" cy="58056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添加文本</a:t>
            </a:r>
            <a:endParaRPr lang="zh-CN" altLang="en-US" sz="1600" dirty="0">
              <a:latin typeface="微软雅黑" panose="020B0503020204020204" pitchFamily="34" charset="-122"/>
              <a:ea typeface="微软雅黑" panose="020B0503020204020204" pitchFamily="34" charset="-122"/>
            </a:endParaRPr>
          </a:p>
        </p:txBody>
      </p:sp>
      <p:sp>
        <p:nvSpPr>
          <p:cNvPr id="8" name="圆柱形 7"/>
          <p:cNvSpPr/>
          <p:nvPr/>
        </p:nvSpPr>
        <p:spPr>
          <a:xfrm>
            <a:off x="3635896" y="2321436"/>
            <a:ext cx="1872208" cy="580569"/>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添加文本</a:t>
            </a:r>
            <a:endParaRPr lang="zh-CN" altLang="en-US" sz="1600" dirty="0">
              <a:latin typeface="微软雅黑" panose="020B0503020204020204" pitchFamily="34" charset="-122"/>
              <a:ea typeface="微软雅黑" panose="020B0503020204020204" pitchFamily="34" charset="-122"/>
            </a:endParaRPr>
          </a:p>
        </p:txBody>
      </p:sp>
      <p:sp>
        <p:nvSpPr>
          <p:cNvPr id="9" name="圆柱形 8"/>
          <p:cNvSpPr/>
          <p:nvPr/>
        </p:nvSpPr>
        <p:spPr>
          <a:xfrm>
            <a:off x="3809752" y="1601356"/>
            <a:ext cx="1524496" cy="58056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添加文本</a:t>
            </a:r>
          </a:p>
        </p:txBody>
      </p:sp>
      <p:cxnSp>
        <p:nvCxnSpPr>
          <p:cNvPr id="10" name="直接连接符 9"/>
          <p:cNvCxnSpPr/>
          <p:nvPr/>
        </p:nvCxnSpPr>
        <p:spPr>
          <a:xfrm>
            <a:off x="5652120" y="4126141"/>
            <a:ext cx="576000" cy="0"/>
          </a:xfrm>
          <a:prstGeom prst="line">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334248" y="2611720"/>
            <a:ext cx="576000" cy="0"/>
          </a:xfrm>
          <a:prstGeom prst="line">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87760" y="3331800"/>
            <a:ext cx="576000" cy="0"/>
          </a:xfrm>
          <a:prstGeom prst="line">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75920" y="1893893"/>
            <a:ext cx="576000" cy="0"/>
          </a:xfrm>
          <a:prstGeom prst="line">
            <a:avLst/>
          </a:prstGeom>
          <a:ln w="1905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文本框 7"/>
          <p:cNvSpPr txBox="1">
            <a:spLocks noChangeArrowheads="1"/>
          </p:cNvSpPr>
          <p:nvPr/>
        </p:nvSpPr>
        <p:spPr bwMode="auto">
          <a:xfrm>
            <a:off x="6045600" y="2181925"/>
            <a:ext cx="2719584" cy="94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lnSpc>
                <a:spcPct val="150000"/>
              </a:lnSpc>
            </a:pPr>
            <a:r>
              <a:rPr lang="zh-CN" altLang="en-US" sz="1200" dirty="0">
                <a:solidFill>
                  <a:schemeClr val="tx1">
                    <a:lumMod val="85000"/>
                    <a:lumOff val="15000"/>
                  </a:schemeClr>
                </a:solidFill>
                <a:latin typeface="微软雅黑" pitchFamily="34" charset="-122"/>
              </a:rPr>
              <a:t>添加文本信息</a:t>
            </a:r>
            <a:endParaRPr lang="en-US" altLang="zh-CN" sz="1200" dirty="0">
              <a:solidFill>
                <a:schemeClr val="tx1">
                  <a:lumMod val="85000"/>
                  <a:lumOff val="15000"/>
                </a:schemeClr>
              </a:solidFill>
              <a:latin typeface="微软雅黑" pitchFamily="34" charset="-122"/>
            </a:endParaRPr>
          </a:p>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a:t>
            </a:r>
          </a:p>
        </p:txBody>
      </p:sp>
      <p:sp>
        <p:nvSpPr>
          <p:cNvPr id="15" name="文本框 7"/>
          <p:cNvSpPr txBox="1">
            <a:spLocks noChangeArrowheads="1"/>
          </p:cNvSpPr>
          <p:nvPr/>
        </p:nvSpPr>
        <p:spPr bwMode="auto">
          <a:xfrm>
            <a:off x="6388920" y="3651870"/>
            <a:ext cx="2719584" cy="94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eaLnBrk="1" hangingPunct="1">
              <a:lnSpc>
                <a:spcPct val="150000"/>
              </a:lnSpc>
            </a:pPr>
            <a:r>
              <a:rPr lang="zh-CN" altLang="en-US" sz="1200" dirty="0">
                <a:solidFill>
                  <a:schemeClr val="tx1">
                    <a:lumMod val="85000"/>
                    <a:lumOff val="15000"/>
                  </a:schemeClr>
                </a:solidFill>
                <a:latin typeface="微软雅黑" pitchFamily="34" charset="-122"/>
              </a:rPr>
              <a:t>添加文本信息</a:t>
            </a:r>
            <a:endParaRPr lang="en-US" altLang="zh-CN" sz="1200" dirty="0">
              <a:solidFill>
                <a:schemeClr val="tx1">
                  <a:lumMod val="85000"/>
                  <a:lumOff val="15000"/>
                </a:schemeClr>
              </a:solidFill>
              <a:latin typeface="微软雅黑" pitchFamily="34" charset="-122"/>
            </a:endParaRPr>
          </a:p>
          <a:p>
            <a:pP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a:t>
            </a:r>
          </a:p>
        </p:txBody>
      </p:sp>
      <p:sp>
        <p:nvSpPr>
          <p:cNvPr id="16" name="文本框 7"/>
          <p:cNvSpPr txBox="1">
            <a:spLocks noChangeArrowheads="1"/>
          </p:cNvSpPr>
          <p:nvPr/>
        </p:nvSpPr>
        <p:spPr bwMode="auto">
          <a:xfrm>
            <a:off x="467544" y="1389837"/>
            <a:ext cx="2719584" cy="94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r" eaLnBrk="1" hangingPunct="1">
              <a:lnSpc>
                <a:spcPct val="150000"/>
              </a:lnSpc>
            </a:pPr>
            <a:r>
              <a:rPr lang="zh-CN" altLang="en-US" sz="1200" dirty="0">
                <a:solidFill>
                  <a:schemeClr val="tx1">
                    <a:lumMod val="85000"/>
                    <a:lumOff val="15000"/>
                  </a:schemeClr>
                </a:solidFill>
                <a:latin typeface="微软雅黑" pitchFamily="34" charset="-122"/>
              </a:rPr>
              <a:t>添加文本信息</a:t>
            </a:r>
            <a:endParaRPr lang="en-US" altLang="zh-CN" sz="1200" dirty="0">
              <a:solidFill>
                <a:schemeClr val="tx1">
                  <a:lumMod val="85000"/>
                  <a:lumOff val="15000"/>
                </a:schemeClr>
              </a:solidFill>
              <a:latin typeface="微软雅黑" pitchFamily="34" charset="-122"/>
            </a:endParaRPr>
          </a:p>
          <a:p>
            <a:pPr algn="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a:t>
            </a:r>
          </a:p>
        </p:txBody>
      </p:sp>
      <p:sp>
        <p:nvSpPr>
          <p:cNvPr id="17" name="文本框 7"/>
          <p:cNvSpPr txBox="1">
            <a:spLocks noChangeArrowheads="1"/>
          </p:cNvSpPr>
          <p:nvPr/>
        </p:nvSpPr>
        <p:spPr bwMode="auto">
          <a:xfrm>
            <a:off x="107504" y="2829997"/>
            <a:ext cx="2719584" cy="94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itchFamily="34" charset="0"/>
                <a:ea typeface="微软雅黑" pitchFamily="34" charset="-122"/>
              </a:defRPr>
            </a:lvl1pPr>
            <a:lvl2pPr>
              <a:defRPr sz="2800">
                <a:solidFill>
                  <a:schemeClr val="tx1"/>
                </a:solidFill>
                <a:latin typeface="Arial Narrow" pitchFamily="34" charset="0"/>
                <a:ea typeface="微软雅黑" pitchFamily="34" charset="-122"/>
              </a:defRPr>
            </a:lvl2pPr>
            <a:lvl3pPr>
              <a:defRPr sz="2400">
                <a:solidFill>
                  <a:schemeClr val="tx1"/>
                </a:solidFill>
                <a:latin typeface="Arial Narrow" pitchFamily="34" charset="0"/>
                <a:ea typeface="微软雅黑" pitchFamily="34" charset="-122"/>
              </a:defRPr>
            </a:lvl3pPr>
            <a:lvl4pPr>
              <a:defRPr sz="2000">
                <a:solidFill>
                  <a:schemeClr val="tx1"/>
                </a:solidFill>
                <a:latin typeface="Arial Narrow" pitchFamily="34" charset="0"/>
                <a:ea typeface="微软雅黑" pitchFamily="34" charset="-122"/>
              </a:defRPr>
            </a:lvl4pPr>
            <a:lvl5pPr>
              <a:defRPr sz="2000">
                <a:solidFill>
                  <a:schemeClr val="tx1"/>
                </a:solidFill>
                <a:latin typeface="Arial Narrow" pitchFamily="34" charset="0"/>
                <a:ea typeface="微软雅黑" pitchFamily="34" charset="-122"/>
              </a:defRPr>
            </a:lvl5pPr>
            <a:lvl6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6pPr>
            <a:lvl7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7pPr>
            <a:lvl8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8pPr>
            <a:lvl9pPr eaLnBrk="0" fontAlgn="base" hangingPunct="0">
              <a:spcAft>
                <a:spcPct val="0"/>
              </a:spcAft>
              <a:buFont typeface="Arial" charset="0"/>
              <a:buChar char="»"/>
              <a:defRPr sz="2000">
                <a:solidFill>
                  <a:schemeClr val="tx1"/>
                </a:solidFill>
                <a:latin typeface="Arial Narrow" pitchFamily="34" charset="0"/>
                <a:ea typeface="微软雅黑" pitchFamily="34" charset="-122"/>
              </a:defRPr>
            </a:lvl9pPr>
          </a:lstStyle>
          <a:p>
            <a:pPr algn="r" eaLnBrk="1" hangingPunct="1">
              <a:lnSpc>
                <a:spcPct val="150000"/>
              </a:lnSpc>
            </a:pPr>
            <a:r>
              <a:rPr lang="zh-CN" altLang="en-US" sz="1200" dirty="0">
                <a:solidFill>
                  <a:schemeClr val="tx1">
                    <a:lumMod val="85000"/>
                    <a:lumOff val="15000"/>
                  </a:schemeClr>
                </a:solidFill>
                <a:latin typeface="微软雅黑" pitchFamily="34" charset="-122"/>
              </a:rPr>
              <a:t>添加文本信息</a:t>
            </a:r>
            <a:endParaRPr lang="en-US" altLang="zh-CN" sz="1200" dirty="0">
              <a:solidFill>
                <a:schemeClr val="tx1">
                  <a:lumMod val="85000"/>
                  <a:lumOff val="15000"/>
                </a:schemeClr>
              </a:solidFill>
              <a:latin typeface="微软雅黑" pitchFamily="34" charset="-122"/>
            </a:endParaRPr>
          </a:p>
          <a:p>
            <a:pPr algn="r">
              <a:lnSpc>
                <a:spcPct val="150000"/>
              </a:lnSpc>
              <a:spcBef>
                <a:spcPts val="300"/>
              </a:spcBef>
            </a:pPr>
            <a:r>
              <a:rPr lang="zh-CN" altLang="en-US" sz="1200" dirty="0">
                <a:solidFill>
                  <a:schemeClr val="tx1">
                    <a:lumMod val="85000"/>
                    <a:lumOff val="15000"/>
                  </a:schemeClr>
                </a:solidFill>
                <a:latin typeface="微软雅黑" pitchFamily="34" charset="-122"/>
              </a:rPr>
              <a:t>此处添加说明文字添加说明文字添加说明文字此处添加说明文字</a:t>
            </a:r>
          </a:p>
        </p:txBody>
      </p:sp>
    </p:spTree>
    <p:extLst>
      <p:ext uri="{BB962C8B-B14F-4D97-AF65-F5344CB8AC3E}">
        <p14:creationId xmlns:p14="http://schemas.microsoft.com/office/powerpoint/2010/main" val="561016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0-#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by="(-#ppt_w*2)" calcmode="lin" valueType="num">
                                          <p:cBhvr rctx="PPT">
                                            <p:cTn id="23" dur="375" autoRev="1" fill="hold">
                                              <p:stCondLst>
                                                <p:cond delay="0"/>
                                              </p:stCondLst>
                                            </p:cTn>
                                            <p:tgtEl>
                                              <p:spTgt spid="4"/>
                                            </p:tgtEl>
                                            <p:attrNameLst>
                                              <p:attrName>ppt_w</p:attrName>
                                            </p:attrNameLst>
                                          </p:cBhvr>
                                        </p:anim>
                                        <p:anim by="(#ppt_w*0.50)" calcmode="lin" valueType="num">
                                          <p:cBhvr>
                                            <p:cTn id="24" dur="375" decel="50000" autoRev="1" fill="hold">
                                              <p:stCondLst>
                                                <p:cond delay="0"/>
                                              </p:stCondLst>
                                            </p:cTn>
                                            <p:tgtEl>
                                              <p:spTgt spid="4"/>
                                            </p:tgtEl>
                                            <p:attrNameLst>
                                              <p:attrName>ppt_x</p:attrName>
                                            </p:attrNameLst>
                                          </p:cBhvr>
                                        </p:anim>
                                        <p:anim from="(-#ppt_h/2)" to="(#ppt_y)" calcmode="lin" valueType="num">
                                          <p:cBhvr>
                                            <p:cTn id="25" dur="750" fill="hold">
                                              <p:stCondLst>
                                                <p:cond delay="0"/>
                                              </p:stCondLst>
                                            </p:cTn>
                                            <p:tgtEl>
                                              <p:spTgt spid="4"/>
                                            </p:tgtEl>
                                            <p:attrNameLst>
                                              <p:attrName>ppt_y</p:attrName>
                                            </p:attrNameLst>
                                          </p:cBhvr>
                                        </p:anim>
                                        <p:animRot by="21600000">
                                          <p:cBhvr>
                                            <p:cTn id="26" dur="750" fill="hold">
                                              <p:stCondLst>
                                                <p:cond delay="0"/>
                                              </p:stCondLst>
                                            </p:cTn>
                                            <p:tgtEl>
                                              <p:spTgt spid="4"/>
                                            </p:tgtEl>
                                            <p:attrNameLst>
                                              <p:attrName>r</p:attrName>
                                            </p:attrNameLst>
                                          </p:cBhvr>
                                        </p:animRot>
                                      </p:childTnLst>
                                    </p:cTn>
                                  </p:par>
                                </p:childTnLst>
                              </p:cTn>
                            </p:par>
                            <p:par>
                              <p:cTn id="27" fill="hold">
                                <p:stCondLst>
                                  <p:cond delay="2975"/>
                                </p:stCondLst>
                                <p:childTnLst>
                                  <p:par>
                                    <p:cTn id="28" presetID="2" presetClass="entr" presetSubtype="1" fill="hold" grpId="0" nodeType="afterEffect" p14:presetBounceEnd="60000">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14:bounceEnd="60000">
                                          <p:cBhvr additive="base">
                                            <p:cTn id="30"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31" dur="500" fill="hold"/>
                                            <p:tgtEl>
                                              <p:spTgt spid="6"/>
                                            </p:tgtEl>
                                            <p:attrNameLst>
                                              <p:attrName>ppt_y</p:attrName>
                                            </p:attrNameLst>
                                          </p:cBhvr>
                                          <p:tavLst>
                                            <p:tav tm="0">
                                              <p:val>
                                                <p:strVal val="0-#ppt_h/2"/>
                                              </p:val>
                                            </p:tav>
                                            <p:tav tm="100000">
                                              <p:val>
                                                <p:strVal val="#ppt_y"/>
                                              </p:val>
                                            </p:tav>
                                          </p:tavLst>
                                        </p:anim>
                                      </p:childTnLst>
                                    </p:cTn>
                                  </p:par>
                                </p:childTnLst>
                              </p:cTn>
                            </p:par>
                            <p:par>
                              <p:cTn id="32" fill="hold">
                                <p:stCondLst>
                                  <p:cond delay="3475"/>
                                </p:stCondLst>
                                <p:childTnLst>
                                  <p:par>
                                    <p:cTn id="33" presetID="2" presetClass="entr" presetSubtype="1" fill="hold" grpId="0" nodeType="afterEffect" p14:presetBounceEnd="60000">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14:bounceEnd="60000">
                                          <p:cBhvr additive="base">
                                            <p:cTn id="35"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7"/>
                                            </p:tgtEl>
                                            <p:attrNameLst>
                                              <p:attrName>ppt_y</p:attrName>
                                            </p:attrNameLst>
                                          </p:cBhvr>
                                          <p:tavLst>
                                            <p:tav tm="0">
                                              <p:val>
                                                <p:strVal val="0-#ppt_h/2"/>
                                              </p:val>
                                            </p:tav>
                                            <p:tav tm="100000">
                                              <p:val>
                                                <p:strVal val="#ppt_y"/>
                                              </p:val>
                                            </p:tav>
                                          </p:tavLst>
                                        </p:anim>
                                      </p:childTnLst>
                                    </p:cTn>
                                  </p:par>
                                </p:childTnLst>
                              </p:cTn>
                            </p:par>
                            <p:par>
                              <p:cTn id="37" fill="hold">
                                <p:stCondLst>
                                  <p:cond delay="3975"/>
                                </p:stCondLst>
                                <p:childTnLst>
                                  <p:par>
                                    <p:cTn id="38" presetID="2" presetClass="entr" presetSubtype="1" fill="hold" grpId="0" nodeType="afterEffect" p14:presetBounceEnd="60000">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14:bounceEnd="60000">
                                          <p:cBhvr additive="base">
                                            <p:cTn id="40"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41" dur="500" fill="hold"/>
                                            <p:tgtEl>
                                              <p:spTgt spid="8"/>
                                            </p:tgtEl>
                                            <p:attrNameLst>
                                              <p:attrName>ppt_y</p:attrName>
                                            </p:attrNameLst>
                                          </p:cBhvr>
                                          <p:tavLst>
                                            <p:tav tm="0">
                                              <p:val>
                                                <p:strVal val="0-#ppt_h/2"/>
                                              </p:val>
                                            </p:tav>
                                            <p:tav tm="100000">
                                              <p:val>
                                                <p:strVal val="#ppt_y"/>
                                              </p:val>
                                            </p:tav>
                                          </p:tavLst>
                                        </p:anim>
                                      </p:childTnLst>
                                    </p:cTn>
                                  </p:par>
                                </p:childTnLst>
                              </p:cTn>
                            </p:par>
                            <p:par>
                              <p:cTn id="42" fill="hold">
                                <p:stCondLst>
                                  <p:cond delay="4475"/>
                                </p:stCondLst>
                                <p:childTnLst>
                                  <p:par>
                                    <p:cTn id="43" presetID="2" presetClass="entr" presetSubtype="1" fill="hold" grpId="0" nodeType="afterEffect" p14:presetBounceEnd="60000">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14:bounceEnd="60000">
                                          <p:cBhvr additive="base">
                                            <p:cTn id="4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46" dur="500" fill="hold"/>
                                            <p:tgtEl>
                                              <p:spTgt spid="9"/>
                                            </p:tgtEl>
                                            <p:attrNameLst>
                                              <p:attrName>ppt_y</p:attrName>
                                            </p:attrNameLst>
                                          </p:cBhvr>
                                          <p:tavLst>
                                            <p:tav tm="0">
                                              <p:val>
                                                <p:strVal val="0-#ppt_h/2"/>
                                              </p:val>
                                            </p:tav>
                                            <p:tav tm="100000">
                                              <p:val>
                                                <p:strVal val="#ppt_y"/>
                                              </p:val>
                                            </p:tav>
                                          </p:tavLst>
                                        </p:anim>
                                      </p:childTnLst>
                                    </p:cTn>
                                  </p:par>
                                </p:childTnLst>
                              </p:cTn>
                            </p:par>
                            <p:par>
                              <p:cTn id="47" fill="hold">
                                <p:stCondLst>
                                  <p:cond delay="4975"/>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475"/>
                                </p:stCondLst>
                                <p:childTnLst>
                                  <p:par>
                                    <p:cTn id="52" presetID="22" presetClass="entr" presetSubtype="8"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par>
                              <p:cTn id="55" fill="hold">
                                <p:stCondLst>
                                  <p:cond delay="5975"/>
                                </p:stCondLst>
                                <p:childTnLst>
                                  <p:par>
                                    <p:cTn id="56" presetID="22" presetClass="entr" presetSubtype="2" fill="hold"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right)">
                                          <p:cBhvr>
                                            <p:cTn id="58" dur="500"/>
                                            <p:tgtEl>
                                              <p:spTgt spid="12"/>
                                            </p:tgtEl>
                                          </p:cBhvr>
                                        </p:animEffect>
                                      </p:childTnLst>
                                    </p:cTn>
                                  </p:par>
                                </p:childTnLst>
                              </p:cTn>
                            </p:par>
                            <p:par>
                              <p:cTn id="59" fill="hold">
                                <p:stCondLst>
                                  <p:cond delay="6475"/>
                                </p:stCondLst>
                                <p:childTnLst>
                                  <p:par>
                                    <p:cTn id="60" presetID="22" presetClass="entr" presetSubtype="2"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right)">
                                          <p:cBhvr>
                                            <p:cTn id="62" dur="500"/>
                                            <p:tgtEl>
                                              <p:spTgt spid="17"/>
                                            </p:tgtEl>
                                          </p:cBhvr>
                                        </p:animEffect>
                                      </p:childTnLst>
                                    </p:cTn>
                                  </p:par>
                                </p:childTnLst>
                              </p:cTn>
                            </p:par>
                            <p:par>
                              <p:cTn id="63" fill="hold">
                                <p:stCondLst>
                                  <p:cond delay="6975"/>
                                </p:stCondLst>
                                <p:childTnLst>
                                  <p:par>
                                    <p:cTn id="64" presetID="22" presetClass="entr" presetSubtype="8"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par>
                              <p:cTn id="67" fill="hold">
                                <p:stCondLst>
                                  <p:cond delay="7475"/>
                                </p:stCondLst>
                                <p:childTnLst>
                                  <p:par>
                                    <p:cTn id="68" presetID="22" presetClass="entr" presetSubtype="8"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childTnLst>
                              </p:cTn>
                            </p:par>
                            <p:par>
                              <p:cTn id="71" fill="hold">
                                <p:stCondLst>
                                  <p:cond delay="7975"/>
                                </p:stCondLst>
                                <p:childTnLst>
                                  <p:par>
                                    <p:cTn id="72" presetID="22" presetClass="entr" presetSubtype="2"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right)">
                                          <p:cBhvr>
                                            <p:cTn id="74" dur="500"/>
                                            <p:tgtEl>
                                              <p:spTgt spid="13"/>
                                            </p:tgtEl>
                                          </p:cBhvr>
                                        </p:animEffect>
                                      </p:childTnLst>
                                    </p:cTn>
                                  </p:par>
                                </p:childTnLst>
                              </p:cTn>
                            </p:par>
                            <p:par>
                              <p:cTn id="75" fill="hold">
                                <p:stCondLst>
                                  <p:cond delay="8475"/>
                                </p:stCondLst>
                                <p:childTnLst>
                                  <p:par>
                                    <p:cTn id="76" presetID="22" presetClass="entr" presetSubtype="2"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right)">
                                          <p:cBhvr>
                                            <p:cTn id="7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P spid="7" grpId="0" animBg="1"/>
          <p:bldP spid="8" grpId="0" animBg="1"/>
          <p:bldP spid="9" grpId="0" animBg="1"/>
          <p:bldP spid="14" grpId="0"/>
          <p:bldP spid="15"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0-#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by="(-#ppt_w*2)" calcmode="lin" valueType="num">
                                          <p:cBhvr rctx="PPT">
                                            <p:cTn id="23" dur="375" autoRev="1" fill="hold">
                                              <p:stCondLst>
                                                <p:cond delay="0"/>
                                              </p:stCondLst>
                                            </p:cTn>
                                            <p:tgtEl>
                                              <p:spTgt spid="4"/>
                                            </p:tgtEl>
                                            <p:attrNameLst>
                                              <p:attrName>ppt_w</p:attrName>
                                            </p:attrNameLst>
                                          </p:cBhvr>
                                        </p:anim>
                                        <p:anim by="(#ppt_w*0.50)" calcmode="lin" valueType="num">
                                          <p:cBhvr>
                                            <p:cTn id="24" dur="375" decel="50000" autoRev="1" fill="hold">
                                              <p:stCondLst>
                                                <p:cond delay="0"/>
                                              </p:stCondLst>
                                            </p:cTn>
                                            <p:tgtEl>
                                              <p:spTgt spid="4"/>
                                            </p:tgtEl>
                                            <p:attrNameLst>
                                              <p:attrName>ppt_x</p:attrName>
                                            </p:attrNameLst>
                                          </p:cBhvr>
                                        </p:anim>
                                        <p:anim from="(-#ppt_h/2)" to="(#ppt_y)" calcmode="lin" valueType="num">
                                          <p:cBhvr>
                                            <p:cTn id="25" dur="750" fill="hold">
                                              <p:stCondLst>
                                                <p:cond delay="0"/>
                                              </p:stCondLst>
                                            </p:cTn>
                                            <p:tgtEl>
                                              <p:spTgt spid="4"/>
                                            </p:tgtEl>
                                            <p:attrNameLst>
                                              <p:attrName>ppt_y</p:attrName>
                                            </p:attrNameLst>
                                          </p:cBhvr>
                                        </p:anim>
                                        <p:animRot by="21600000">
                                          <p:cBhvr>
                                            <p:cTn id="26" dur="750" fill="hold">
                                              <p:stCondLst>
                                                <p:cond delay="0"/>
                                              </p:stCondLst>
                                            </p:cTn>
                                            <p:tgtEl>
                                              <p:spTgt spid="4"/>
                                            </p:tgtEl>
                                            <p:attrNameLst>
                                              <p:attrName>r</p:attrName>
                                            </p:attrNameLst>
                                          </p:cBhvr>
                                        </p:animRot>
                                      </p:childTnLst>
                                    </p:cTn>
                                  </p:par>
                                </p:childTnLst>
                              </p:cTn>
                            </p:par>
                            <p:par>
                              <p:cTn id="27" fill="hold">
                                <p:stCondLst>
                                  <p:cond delay="2975"/>
                                </p:stCondLst>
                                <p:childTnLst>
                                  <p:par>
                                    <p:cTn id="28" presetID="2" presetClass="entr" presetSubtype="1"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0-#ppt_h/2"/>
                                              </p:val>
                                            </p:tav>
                                            <p:tav tm="100000">
                                              <p:val>
                                                <p:strVal val="#ppt_y"/>
                                              </p:val>
                                            </p:tav>
                                          </p:tavLst>
                                        </p:anim>
                                      </p:childTnLst>
                                    </p:cTn>
                                  </p:par>
                                </p:childTnLst>
                              </p:cTn>
                            </p:par>
                            <p:par>
                              <p:cTn id="32" fill="hold">
                                <p:stCondLst>
                                  <p:cond delay="3475"/>
                                </p:stCondLst>
                                <p:childTnLst>
                                  <p:par>
                                    <p:cTn id="33" presetID="2" presetClass="entr" presetSubtype="1"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childTnLst>
                              </p:cTn>
                            </p:par>
                            <p:par>
                              <p:cTn id="37" fill="hold">
                                <p:stCondLst>
                                  <p:cond delay="3975"/>
                                </p:stCondLst>
                                <p:childTnLst>
                                  <p:par>
                                    <p:cTn id="38" presetID="2" presetClass="entr" presetSubtype="1"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0-#ppt_h/2"/>
                                              </p:val>
                                            </p:tav>
                                            <p:tav tm="100000">
                                              <p:val>
                                                <p:strVal val="#ppt_y"/>
                                              </p:val>
                                            </p:tav>
                                          </p:tavLst>
                                        </p:anim>
                                      </p:childTnLst>
                                    </p:cTn>
                                  </p:par>
                                </p:childTnLst>
                              </p:cTn>
                            </p:par>
                            <p:par>
                              <p:cTn id="42" fill="hold">
                                <p:stCondLst>
                                  <p:cond delay="4475"/>
                                </p:stCondLst>
                                <p:childTnLst>
                                  <p:par>
                                    <p:cTn id="43" presetID="2" presetClass="entr" presetSubtype="1"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0-#ppt_h/2"/>
                                              </p:val>
                                            </p:tav>
                                            <p:tav tm="100000">
                                              <p:val>
                                                <p:strVal val="#ppt_y"/>
                                              </p:val>
                                            </p:tav>
                                          </p:tavLst>
                                        </p:anim>
                                      </p:childTnLst>
                                    </p:cTn>
                                  </p:par>
                                </p:childTnLst>
                              </p:cTn>
                            </p:par>
                            <p:par>
                              <p:cTn id="47" fill="hold">
                                <p:stCondLst>
                                  <p:cond delay="4975"/>
                                </p:stCondLst>
                                <p:childTnLst>
                                  <p:par>
                                    <p:cTn id="48" presetID="22" presetClass="entr" presetSubtype="8"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5475"/>
                                </p:stCondLst>
                                <p:childTnLst>
                                  <p:par>
                                    <p:cTn id="52" presetID="22" presetClass="entr" presetSubtype="8"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par>
                              <p:cTn id="55" fill="hold">
                                <p:stCondLst>
                                  <p:cond delay="5975"/>
                                </p:stCondLst>
                                <p:childTnLst>
                                  <p:par>
                                    <p:cTn id="56" presetID="22" presetClass="entr" presetSubtype="2" fill="hold"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right)">
                                          <p:cBhvr>
                                            <p:cTn id="58" dur="500"/>
                                            <p:tgtEl>
                                              <p:spTgt spid="12"/>
                                            </p:tgtEl>
                                          </p:cBhvr>
                                        </p:animEffect>
                                      </p:childTnLst>
                                    </p:cTn>
                                  </p:par>
                                </p:childTnLst>
                              </p:cTn>
                            </p:par>
                            <p:par>
                              <p:cTn id="59" fill="hold">
                                <p:stCondLst>
                                  <p:cond delay="6475"/>
                                </p:stCondLst>
                                <p:childTnLst>
                                  <p:par>
                                    <p:cTn id="60" presetID="22" presetClass="entr" presetSubtype="2"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right)">
                                          <p:cBhvr>
                                            <p:cTn id="62" dur="500"/>
                                            <p:tgtEl>
                                              <p:spTgt spid="17"/>
                                            </p:tgtEl>
                                          </p:cBhvr>
                                        </p:animEffect>
                                      </p:childTnLst>
                                    </p:cTn>
                                  </p:par>
                                </p:childTnLst>
                              </p:cTn>
                            </p:par>
                            <p:par>
                              <p:cTn id="63" fill="hold">
                                <p:stCondLst>
                                  <p:cond delay="6975"/>
                                </p:stCondLst>
                                <p:childTnLst>
                                  <p:par>
                                    <p:cTn id="64" presetID="22" presetClass="entr" presetSubtype="8"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par>
                              <p:cTn id="67" fill="hold">
                                <p:stCondLst>
                                  <p:cond delay="7475"/>
                                </p:stCondLst>
                                <p:childTnLst>
                                  <p:par>
                                    <p:cTn id="68" presetID="22" presetClass="entr" presetSubtype="8"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childTnLst>
                              </p:cTn>
                            </p:par>
                            <p:par>
                              <p:cTn id="71" fill="hold">
                                <p:stCondLst>
                                  <p:cond delay="7975"/>
                                </p:stCondLst>
                                <p:childTnLst>
                                  <p:par>
                                    <p:cTn id="72" presetID="22" presetClass="entr" presetSubtype="2"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right)">
                                          <p:cBhvr>
                                            <p:cTn id="74" dur="500"/>
                                            <p:tgtEl>
                                              <p:spTgt spid="13"/>
                                            </p:tgtEl>
                                          </p:cBhvr>
                                        </p:animEffect>
                                      </p:childTnLst>
                                    </p:cTn>
                                  </p:par>
                                </p:childTnLst>
                              </p:cTn>
                            </p:par>
                            <p:par>
                              <p:cTn id="75" fill="hold">
                                <p:stCondLst>
                                  <p:cond delay="8475"/>
                                </p:stCondLst>
                                <p:childTnLst>
                                  <p:par>
                                    <p:cTn id="76" presetID="22" presetClass="entr" presetSubtype="2"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right)">
                                          <p:cBhvr>
                                            <p:cTn id="7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6" grpId="0" animBg="1"/>
          <p:bldP spid="7" grpId="0" animBg="1"/>
          <p:bldP spid="8" grpId="0" animBg="1"/>
          <p:bldP spid="9" grpId="0" animBg="1"/>
          <p:bldP spid="14" grpId="0"/>
          <p:bldP spid="15" grpId="0"/>
          <p:bldP spid="16" grpId="0"/>
          <p:bldP spid="17"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4"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亮点与不足</a:t>
            </a:r>
          </a:p>
        </p:txBody>
      </p:sp>
      <p:sp>
        <p:nvSpPr>
          <p:cNvPr id="5"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矩形 17"/>
          <p:cNvSpPr/>
          <p:nvPr/>
        </p:nvSpPr>
        <p:spPr>
          <a:xfrm>
            <a:off x="5339565" y="2726910"/>
            <a:ext cx="3240000" cy="1469484"/>
          </a:xfrm>
          <a:prstGeom prst="rect">
            <a:avLst/>
          </a:prstGeom>
          <a:solidFill>
            <a:schemeClr val="bg1">
              <a:lumMod val="95000"/>
            </a:schemeClr>
          </a:solidFill>
          <a:ln w="6350" cap="flat" cmpd="sng" algn="ctr">
            <a:solidFill>
              <a:schemeClr val="tx1">
                <a:lumMod val="50000"/>
                <a:lumOff val="50000"/>
              </a:schemeClr>
            </a:solidFill>
            <a:prstDash val="solid"/>
          </a:ln>
          <a:effectLst/>
        </p:spPr>
        <p:txBody>
          <a:bodyPr lIns="918463" tIns="43202" rIns="86404" bIns="43202" anchor="ctr"/>
          <a:lstStyle/>
          <a:p>
            <a:pPr algn="just">
              <a:lnSpc>
                <a:spcPct val="130000"/>
              </a:lnSpc>
              <a:spcBef>
                <a:spcPts val="566"/>
              </a:spcBef>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模板中的所有颜色板式均可编辑替换，可以根据自己的需要更换自己喜欢的颜色与修改图表的布局，适当的增加或删除部分内容，以让您的报告内容更加生动形象</a:t>
            </a:r>
            <a:endParaRPr lang="zh-CN" altLang="en-US" sz="1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67544" y="1882912"/>
            <a:ext cx="3240000" cy="1483141"/>
          </a:xfrm>
          <a:prstGeom prst="rect">
            <a:avLst/>
          </a:prstGeom>
          <a:solidFill>
            <a:schemeClr val="bg1">
              <a:lumMod val="95000"/>
            </a:schemeClr>
          </a:solidFill>
          <a:ln w="6350" cap="flat" cmpd="sng" algn="ctr">
            <a:solidFill>
              <a:schemeClr val="tx1">
                <a:lumMod val="50000"/>
                <a:lumOff val="50000"/>
              </a:schemeClr>
            </a:solidFill>
            <a:prstDash val="solid"/>
          </a:ln>
          <a:effectLst/>
        </p:spPr>
        <p:txBody>
          <a:bodyPr lIns="86404" tIns="43202" rIns="918463" bIns="43202" anchor="ctr"/>
          <a:lstStyle/>
          <a:p>
            <a:pPr algn="just">
              <a:lnSpc>
                <a:spcPct val="130000"/>
              </a:lnSpc>
              <a:spcBef>
                <a:spcPts val="566"/>
              </a:spcBef>
              <a:defRPr/>
            </a:pPr>
            <a:r>
              <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rPr>
              <a:t>模板中的所有颜色板式均可编辑替换，可以根据自己的需要更换自己喜欢的颜色与修改图表的布局，适当的增加或删除部分内容，以让您的报告内容更加生动形象</a:t>
            </a:r>
            <a:endParaRPr lang="zh-CN" altLang="en-US" sz="14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椭圆 1"/>
          <p:cNvSpPr/>
          <p:nvPr/>
        </p:nvSpPr>
        <p:spPr>
          <a:xfrm>
            <a:off x="3322316" y="2030408"/>
            <a:ext cx="2849008" cy="2485558"/>
          </a:xfrm>
          <a:custGeom>
            <a:avLst/>
            <a:gdLst/>
            <a:ahLst/>
            <a:cxnLst/>
            <a:rect l="l" t="t" r="r" b="b"/>
            <a:pathLst>
              <a:path w="3206616" h="2799865">
                <a:moveTo>
                  <a:pt x="2868461" y="0"/>
                </a:moveTo>
                <a:cubicBezTo>
                  <a:pt x="3081715" y="289936"/>
                  <a:pt x="3206616" y="648216"/>
                  <a:pt x="3206616" y="1035669"/>
                </a:cubicBezTo>
                <a:cubicBezTo>
                  <a:pt x="3206616" y="2010008"/>
                  <a:pt x="2416759" y="2799865"/>
                  <a:pt x="1442420" y="2799865"/>
                </a:cubicBezTo>
                <a:cubicBezTo>
                  <a:pt x="845715" y="2799865"/>
                  <a:pt x="318202" y="2503623"/>
                  <a:pt x="0" y="2049435"/>
                </a:cubicBezTo>
                <a:close/>
              </a:path>
            </a:pathLst>
          </a:custGeom>
          <a:solidFill>
            <a:srgbClr val="92D050"/>
          </a:solidFill>
          <a:ln w="25400" cap="flat" cmpd="sng" algn="ctr">
            <a:noFill/>
            <a:prstDash val="solid"/>
          </a:ln>
          <a:effectLst/>
        </p:spPr>
        <p:txBody>
          <a:bodyPr lIns="510257" tIns="510257" rIns="0" bIns="0" anchor="ctr"/>
          <a:lstStyle/>
          <a:p>
            <a:pPr algn="ctr">
              <a:defRPr/>
            </a:pPr>
            <a:r>
              <a:rPr lang="zh-CN" altLang="en-US" sz="1900" kern="0" dirty="0">
                <a:solidFill>
                  <a:schemeClr val="bg1"/>
                </a:solidFill>
                <a:latin typeface="微软雅黑" pitchFamily="34" charset="-122"/>
                <a:ea typeface="微软雅黑" pitchFamily="34" charset="-122"/>
              </a:rPr>
              <a:t>添加文本标题</a:t>
            </a:r>
          </a:p>
        </p:txBody>
      </p:sp>
      <p:sp>
        <p:nvSpPr>
          <p:cNvPr id="21" name="椭圆 4"/>
          <p:cNvSpPr/>
          <p:nvPr/>
        </p:nvSpPr>
        <p:spPr>
          <a:xfrm>
            <a:off x="3036868" y="1393995"/>
            <a:ext cx="2833985" cy="2466439"/>
          </a:xfrm>
          <a:custGeom>
            <a:avLst/>
            <a:gdLst/>
            <a:ahLst/>
            <a:cxnLst/>
            <a:rect l="l" t="t" r="r" b="b"/>
            <a:pathLst>
              <a:path w="3190237" h="2777962">
                <a:moveTo>
                  <a:pt x="1764196" y="0"/>
                </a:moveTo>
                <a:cubicBezTo>
                  <a:pt x="2351082" y="0"/>
                  <a:pt x="2871035" y="286574"/>
                  <a:pt x="3190237" y="728527"/>
                </a:cubicBezTo>
                <a:lnTo>
                  <a:pt x="321776" y="2777962"/>
                </a:lnTo>
                <a:cubicBezTo>
                  <a:pt x="118651" y="2491752"/>
                  <a:pt x="0" y="2141830"/>
                  <a:pt x="0" y="1764196"/>
                </a:cubicBezTo>
                <a:cubicBezTo>
                  <a:pt x="0" y="789857"/>
                  <a:pt x="789857" y="0"/>
                  <a:pt x="1764196" y="0"/>
                </a:cubicBezTo>
                <a:close/>
              </a:path>
            </a:pathLst>
          </a:custGeom>
          <a:solidFill>
            <a:schemeClr val="accent5">
              <a:lumMod val="75000"/>
            </a:schemeClr>
          </a:solidFill>
          <a:ln w="25400" cap="flat" cmpd="sng" algn="ctr">
            <a:noFill/>
            <a:prstDash val="solid"/>
          </a:ln>
          <a:effectLst/>
        </p:spPr>
        <p:txBody>
          <a:bodyPr lIns="0" tIns="0" rIns="680343" bIns="408206" anchor="ctr"/>
          <a:lstStyle/>
          <a:p>
            <a:pPr algn="ctr">
              <a:defRPr/>
            </a:pPr>
            <a:r>
              <a:rPr lang="zh-CN" altLang="en-US" sz="1900" kern="0" dirty="0">
                <a:solidFill>
                  <a:schemeClr val="bg1"/>
                </a:solidFill>
                <a:latin typeface="微软雅黑" pitchFamily="34" charset="-122"/>
                <a:ea typeface="微软雅黑" pitchFamily="34" charset="-122"/>
              </a:rPr>
              <a:t>添加文本标题</a:t>
            </a:r>
          </a:p>
        </p:txBody>
      </p:sp>
      <p:sp>
        <p:nvSpPr>
          <p:cNvPr id="22" name="矩形 21"/>
          <p:cNvSpPr/>
          <p:nvPr/>
        </p:nvSpPr>
        <p:spPr>
          <a:xfrm rot="19496706">
            <a:off x="3038234" y="2934495"/>
            <a:ext cx="3139918" cy="31411"/>
          </a:xfrm>
          <a:prstGeom prst="rect">
            <a:avLst/>
          </a:prstGeom>
          <a:solidFill>
            <a:schemeClr val="bg1">
              <a:lumMod val="95000"/>
            </a:schemeClr>
          </a:solidFill>
          <a:ln w="25400" cap="flat" cmpd="sng" algn="ctr">
            <a:noFill/>
            <a:prstDash val="solid"/>
          </a:ln>
          <a:effectLst>
            <a:outerShdw dist="25400" dir="5400000" algn="t" rotWithShape="0">
              <a:sysClr val="window" lastClr="FFFFFF">
                <a:alpha val="40000"/>
              </a:sysClr>
            </a:outerShdw>
          </a:effectLst>
        </p:spPr>
        <p:txBody>
          <a:bodyPr lIns="86404" tIns="43202" rIns="86404" bIns="43202" anchor="ctr"/>
          <a:lstStyle/>
          <a:p>
            <a:pPr algn="ctr">
              <a:defRPr/>
            </a:pPr>
            <a:endParaRPr lang="zh-CN" altLang="en-US" sz="1300" kern="0" dirty="0">
              <a:solidFill>
                <a:sysClr val="window" lastClr="FFFFFF"/>
              </a:solidFill>
              <a:latin typeface="Calibri"/>
              <a:ea typeface="宋体"/>
            </a:endParaRPr>
          </a:p>
        </p:txBody>
      </p:sp>
    </p:spTree>
    <p:extLst>
      <p:ext uri="{BB962C8B-B14F-4D97-AF65-F5344CB8AC3E}">
        <p14:creationId xmlns:p14="http://schemas.microsoft.com/office/powerpoint/2010/main" val="2247006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0-#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by="(-#ppt_w*2)" calcmode="lin" valueType="num">
                                      <p:cBhvr rctx="PPT">
                                        <p:cTn id="23" dur="375" autoRev="1" fill="hold">
                                          <p:stCondLst>
                                            <p:cond delay="0"/>
                                          </p:stCondLst>
                                        </p:cTn>
                                        <p:tgtEl>
                                          <p:spTgt spid="4"/>
                                        </p:tgtEl>
                                        <p:attrNameLst>
                                          <p:attrName>ppt_w</p:attrName>
                                        </p:attrNameLst>
                                      </p:cBhvr>
                                    </p:anim>
                                    <p:anim by="(#ppt_w*0.50)" calcmode="lin" valueType="num">
                                      <p:cBhvr>
                                        <p:cTn id="24" dur="375" decel="50000" autoRev="1" fill="hold">
                                          <p:stCondLst>
                                            <p:cond delay="0"/>
                                          </p:stCondLst>
                                        </p:cTn>
                                        <p:tgtEl>
                                          <p:spTgt spid="4"/>
                                        </p:tgtEl>
                                        <p:attrNameLst>
                                          <p:attrName>ppt_x</p:attrName>
                                        </p:attrNameLst>
                                      </p:cBhvr>
                                    </p:anim>
                                    <p:anim from="(-#ppt_h/2)" to="(#ppt_y)" calcmode="lin" valueType="num">
                                      <p:cBhvr>
                                        <p:cTn id="25" dur="750" fill="hold">
                                          <p:stCondLst>
                                            <p:cond delay="0"/>
                                          </p:stCondLst>
                                        </p:cTn>
                                        <p:tgtEl>
                                          <p:spTgt spid="4"/>
                                        </p:tgtEl>
                                        <p:attrNameLst>
                                          <p:attrName>ppt_y</p:attrName>
                                        </p:attrNameLst>
                                      </p:cBhvr>
                                    </p:anim>
                                    <p:animRot by="21600000">
                                      <p:cBhvr>
                                        <p:cTn id="26" dur="750" fill="hold">
                                          <p:stCondLst>
                                            <p:cond delay="0"/>
                                          </p:stCondLst>
                                        </p:cTn>
                                        <p:tgtEl>
                                          <p:spTgt spid="4"/>
                                        </p:tgtEl>
                                        <p:attrNameLst>
                                          <p:attrName>r</p:attrName>
                                        </p:attrNameLst>
                                      </p:cBhvr>
                                    </p:animRot>
                                  </p:childTnLst>
                                </p:cTn>
                              </p:par>
                            </p:childTnLst>
                          </p:cTn>
                        </p:par>
                        <p:par>
                          <p:cTn id="27" fill="hold">
                            <p:stCondLst>
                              <p:cond delay="3050"/>
                            </p:stCondLst>
                            <p:childTnLst>
                              <p:par>
                                <p:cTn id="28" presetID="2" presetClass="entr" presetSubtype="9"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0-#ppt_h/2"/>
                                          </p:val>
                                        </p:tav>
                                        <p:tav tm="100000">
                                          <p:val>
                                            <p:strVal val="#ppt_y"/>
                                          </p:val>
                                        </p:tav>
                                      </p:tavLst>
                                    </p:anim>
                                  </p:childTnLst>
                                </p:cTn>
                              </p:par>
                              <p:par>
                                <p:cTn id="32" presetID="2" presetClass="entr" presetSubtype="6"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1+#ppt_w/2"/>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3550"/>
                            </p:stCondLst>
                            <p:childTnLst>
                              <p:par>
                                <p:cTn id="37" presetID="16" presetClass="entr" presetSubtype="2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arn(inVertical)">
                                      <p:cBhvr>
                                        <p:cTn id="39" dur="500"/>
                                        <p:tgtEl>
                                          <p:spTgt spid="22"/>
                                        </p:tgtEl>
                                      </p:cBhvr>
                                    </p:animEffect>
                                  </p:childTnLst>
                                </p:cTn>
                              </p:par>
                            </p:childTnLst>
                          </p:cTn>
                        </p:par>
                        <p:par>
                          <p:cTn id="40" fill="hold">
                            <p:stCondLst>
                              <p:cond delay="4050"/>
                            </p:stCondLst>
                            <p:childTnLst>
                              <p:par>
                                <p:cTn id="41" presetID="22" presetClass="entr" presetSubtype="2"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right)">
                                      <p:cBhvr>
                                        <p:cTn id="43" dur="500"/>
                                        <p:tgtEl>
                                          <p:spTgt spid="19"/>
                                        </p:tgtEl>
                                      </p:cBhvr>
                                    </p:animEffect>
                                  </p:childTnLst>
                                </p:cTn>
                              </p:par>
                            </p:childTnLst>
                          </p:cTn>
                        </p:par>
                        <p:par>
                          <p:cTn id="44" fill="hold">
                            <p:stCondLst>
                              <p:cond delay="4550"/>
                            </p:stCondLst>
                            <p:childTnLst>
                              <p:par>
                                <p:cTn id="45" presetID="22" presetClass="entr" presetSubtype="8"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P spid="18" grpId="0" animBg="1"/>
      <p:bldP spid="19" grpId="0" animBg="1"/>
      <p:bldP spid="20"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4"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总结与展望</a:t>
            </a:r>
          </a:p>
        </p:txBody>
      </p:sp>
      <p:sp>
        <p:nvSpPr>
          <p:cNvPr id="5"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任意多边形 5"/>
          <p:cNvSpPr/>
          <p:nvPr/>
        </p:nvSpPr>
        <p:spPr>
          <a:xfrm>
            <a:off x="4060902" y="1563638"/>
            <a:ext cx="2684949" cy="1056611"/>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rgbClr val="92D05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4" tIns="0" rIns="86404" bIns="0" numCol="1" spcCol="0" rtlCol="0" fromWordArt="0" anchor="ctr" anchorCtr="0" forceAA="0" compatLnSpc="1">
            <a:prstTxWarp prst="textNoShape">
              <a:avLst/>
            </a:prstTxWarp>
            <a:noAutofit/>
          </a:bodyPr>
          <a:lstStyle/>
          <a:p>
            <a:pPr algn="ctr"/>
            <a:endParaRPr lang="zh-CN" altLang="en-US" sz="3400" dirty="0">
              <a:solidFill>
                <a:schemeClr val="tx1"/>
              </a:solidFill>
              <a:latin typeface="微软雅黑" panose="020B0503020204020204" pitchFamily="34" charset="-122"/>
              <a:ea typeface="微软雅黑" panose="020B0503020204020204" pitchFamily="34" charset="-122"/>
            </a:endParaRPr>
          </a:p>
        </p:txBody>
      </p:sp>
      <p:sp>
        <p:nvSpPr>
          <p:cNvPr id="7" name="任意多边形 6"/>
          <p:cNvSpPr/>
          <p:nvPr/>
        </p:nvSpPr>
        <p:spPr>
          <a:xfrm flipH="1">
            <a:off x="2175284" y="1563638"/>
            <a:ext cx="2684949" cy="1056611"/>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5">
              <a:lumMod val="75000"/>
            </a:schemeClr>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4" tIns="0" rIns="86404" bIns="0" numCol="1" spcCol="0" rtlCol="0" fromWordArt="0" anchor="ctr" anchorCtr="0" forceAA="0" compatLnSpc="1">
            <a:prstTxWarp prst="textNoShape">
              <a:avLst/>
            </a:prstTxWarp>
            <a:noAutofit/>
          </a:bodyPr>
          <a:lstStyle/>
          <a:p>
            <a:pPr algn="ctr"/>
            <a:endParaRPr lang="zh-CN" altLang="en-US" sz="3400" dirty="0">
              <a:solidFill>
                <a:schemeClr val="tx1"/>
              </a:solidFill>
              <a:latin typeface="微软雅黑" panose="020B0503020204020204" pitchFamily="34" charset="-122"/>
              <a:ea typeface="微软雅黑" panose="020B0503020204020204" pitchFamily="34" charset="-122"/>
            </a:endParaRPr>
          </a:p>
        </p:txBody>
      </p:sp>
      <p:sp>
        <p:nvSpPr>
          <p:cNvPr id="8" name="空心弧 40"/>
          <p:cNvSpPr/>
          <p:nvPr/>
        </p:nvSpPr>
        <p:spPr>
          <a:xfrm flipH="1" flipV="1">
            <a:off x="3923758" y="2606585"/>
            <a:ext cx="936479" cy="89493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 fmla="*/ 0 w 643003"/>
              <a:gd name="connsiteY0" fmla="*/ 623888 h 623888"/>
              <a:gd name="connsiteX1" fmla="*/ 186688 w 643003"/>
              <a:gd name="connsiteY1" fmla="*/ 178812 h 623888"/>
              <a:gd name="connsiteX2" fmla="*/ 635026 w 643003"/>
              <a:gd name="connsiteY2" fmla="*/ 100 h 623888"/>
              <a:gd name="connsiteX3" fmla="*/ 631031 w 643003"/>
              <a:gd name="connsiteY3" fmla="*/ 223840 h 623888"/>
              <a:gd name="connsiteX4" fmla="*/ 343503 w 643003"/>
              <a:gd name="connsiteY4" fmla="*/ 338452 h 623888"/>
              <a:gd name="connsiteX5" fmla="*/ 223776 w 643003"/>
              <a:gd name="connsiteY5" fmla="*/ 623888 h 623888"/>
              <a:gd name="connsiteX6" fmla="*/ 0 w 643003"/>
              <a:gd name="connsiteY6" fmla="*/ 623888 h 623888"/>
              <a:gd name="connsiteX0" fmla="*/ 0 w 649102"/>
              <a:gd name="connsiteY0" fmla="*/ 623888 h 623888"/>
              <a:gd name="connsiteX1" fmla="*/ 186688 w 649102"/>
              <a:gd name="connsiteY1" fmla="*/ 178812 h 623888"/>
              <a:gd name="connsiteX2" fmla="*/ 635026 w 649102"/>
              <a:gd name="connsiteY2" fmla="*/ 100 h 623888"/>
              <a:gd name="connsiteX3" fmla="*/ 631031 w 649102"/>
              <a:gd name="connsiteY3" fmla="*/ 223840 h 623888"/>
              <a:gd name="connsiteX4" fmla="*/ 343503 w 649102"/>
              <a:gd name="connsiteY4" fmla="*/ 338452 h 623888"/>
              <a:gd name="connsiteX5" fmla="*/ 223776 w 649102"/>
              <a:gd name="connsiteY5" fmla="*/ 623888 h 623888"/>
              <a:gd name="connsiteX6" fmla="*/ 0 w 649102"/>
              <a:gd name="connsiteY6" fmla="*/ 623888 h 623888"/>
              <a:gd name="connsiteX0" fmla="*/ 0 w 652814"/>
              <a:gd name="connsiteY0" fmla="*/ 623888 h 623888"/>
              <a:gd name="connsiteX1" fmla="*/ 186688 w 652814"/>
              <a:gd name="connsiteY1" fmla="*/ 178812 h 623888"/>
              <a:gd name="connsiteX2" fmla="*/ 635026 w 652814"/>
              <a:gd name="connsiteY2" fmla="*/ 100 h 623888"/>
              <a:gd name="connsiteX3" fmla="*/ 631031 w 652814"/>
              <a:gd name="connsiteY3" fmla="*/ 223840 h 623888"/>
              <a:gd name="connsiteX4" fmla="*/ 343503 w 652814"/>
              <a:gd name="connsiteY4" fmla="*/ 338452 h 623888"/>
              <a:gd name="connsiteX5" fmla="*/ 223776 w 652814"/>
              <a:gd name="connsiteY5" fmla="*/ 623888 h 623888"/>
              <a:gd name="connsiteX6" fmla="*/ 0 w 652814"/>
              <a:gd name="connsiteY6" fmla="*/ 623888 h 6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5">
              <a:lumMod val="75000"/>
            </a:schemeClr>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4" tIns="0" rIns="86404" bIns="0" numCol="1" spcCol="0" rtlCol="0" fromWordArt="0" anchor="ctr" anchorCtr="0" forceAA="0" compatLnSpc="1">
            <a:prstTxWarp prst="textNoShape">
              <a:avLst/>
            </a:prstTxWarp>
            <a:noAutofit/>
          </a:bodyPr>
          <a:lstStyle/>
          <a:p>
            <a:pPr algn="ctr"/>
            <a:endParaRPr lang="zh-CN" altLang="en-US" sz="3400" dirty="0">
              <a:solidFill>
                <a:schemeClr val="tx1"/>
              </a:solidFill>
              <a:latin typeface="微软雅黑" panose="020B0503020204020204" pitchFamily="34" charset="-122"/>
              <a:ea typeface="微软雅黑" panose="020B0503020204020204" pitchFamily="34" charset="-122"/>
            </a:endParaRPr>
          </a:p>
        </p:txBody>
      </p:sp>
      <p:sp>
        <p:nvSpPr>
          <p:cNvPr id="9" name="空心弧 40"/>
          <p:cNvSpPr/>
          <p:nvPr/>
        </p:nvSpPr>
        <p:spPr>
          <a:xfrm flipV="1">
            <a:off x="4060900" y="2606585"/>
            <a:ext cx="936479" cy="89493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 fmla="*/ 0 w 643003"/>
              <a:gd name="connsiteY0" fmla="*/ 623888 h 623888"/>
              <a:gd name="connsiteX1" fmla="*/ 186688 w 643003"/>
              <a:gd name="connsiteY1" fmla="*/ 178812 h 623888"/>
              <a:gd name="connsiteX2" fmla="*/ 635026 w 643003"/>
              <a:gd name="connsiteY2" fmla="*/ 100 h 623888"/>
              <a:gd name="connsiteX3" fmla="*/ 631031 w 643003"/>
              <a:gd name="connsiteY3" fmla="*/ 223840 h 623888"/>
              <a:gd name="connsiteX4" fmla="*/ 343503 w 643003"/>
              <a:gd name="connsiteY4" fmla="*/ 338452 h 623888"/>
              <a:gd name="connsiteX5" fmla="*/ 223776 w 643003"/>
              <a:gd name="connsiteY5" fmla="*/ 623888 h 623888"/>
              <a:gd name="connsiteX6" fmla="*/ 0 w 643003"/>
              <a:gd name="connsiteY6" fmla="*/ 623888 h 623888"/>
              <a:gd name="connsiteX0" fmla="*/ 0 w 649102"/>
              <a:gd name="connsiteY0" fmla="*/ 623888 h 623888"/>
              <a:gd name="connsiteX1" fmla="*/ 186688 w 649102"/>
              <a:gd name="connsiteY1" fmla="*/ 178812 h 623888"/>
              <a:gd name="connsiteX2" fmla="*/ 635026 w 649102"/>
              <a:gd name="connsiteY2" fmla="*/ 100 h 623888"/>
              <a:gd name="connsiteX3" fmla="*/ 631031 w 649102"/>
              <a:gd name="connsiteY3" fmla="*/ 223840 h 623888"/>
              <a:gd name="connsiteX4" fmla="*/ 343503 w 649102"/>
              <a:gd name="connsiteY4" fmla="*/ 338452 h 623888"/>
              <a:gd name="connsiteX5" fmla="*/ 223776 w 649102"/>
              <a:gd name="connsiteY5" fmla="*/ 623888 h 623888"/>
              <a:gd name="connsiteX6" fmla="*/ 0 w 649102"/>
              <a:gd name="connsiteY6" fmla="*/ 623888 h 623888"/>
              <a:gd name="connsiteX0" fmla="*/ 0 w 652814"/>
              <a:gd name="connsiteY0" fmla="*/ 623888 h 623888"/>
              <a:gd name="connsiteX1" fmla="*/ 186688 w 652814"/>
              <a:gd name="connsiteY1" fmla="*/ 178812 h 623888"/>
              <a:gd name="connsiteX2" fmla="*/ 635026 w 652814"/>
              <a:gd name="connsiteY2" fmla="*/ 100 h 623888"/>
              <a:gd name="connsiteX3" fmla="*/ 631031 w 652814"/>
              <a:gd name="connsiteY3" fmla="*/ 223840 h 623888"/>
              <a:gd name="connsiteX4" fmla="*/ 343503 w 652814"/>
              <a:gd name="connsiteY4" fmla="*/ 338452 h 623888"/>
              <a:gd name="connsiteX5" fmla="*/ 223776 w 652814"/>
              <a:gd name="connsiteY5" fmla="*/ 623888 h 623888"/>
              <a:gd name="connsiteX6" fmla="*/ 0 w 652814"/>
              <a:gd name="connsiteY6" fmla="*/ 623888 h 6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rgbClr val="92D050"/>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4" tIns="0" rIns="86404" bIns="0" numCol="1" spcCol="0" rtlCol="0" fromWordArt="0" anchor="ctr" anchorCtr="0" forceAA="0" compatLnSpc="1">
            <a:prstTxWarp prst="textNoShape">
              <a:avLst/>
            </a:prstTxWarp>
            <a:noAutofit/>
          </a:bodyPr>
          <a:lstStyle/>
          <a:p>
            <a:pPr algn="ctr"/>
            <a:endParaRPr lang="zh-CN" altLang="en-US" sz="3400" dirty="0">
              <a:solidFill>
                <a:schemeClr val="tx1"/>
              </a:solidFill>
              <a:latin typeface="微软雅黑" panose="020B0503020204020204" pitchFamily="34" charset="-122"/>
              <a:ea typeface="微软雅黑" panose="020B0503020204020204" pitchFamily="34" charset="-122"/>
            </a:endParaRPr>
          </a:p>
        </p:txBody>
      </p:sp>
      <p:sp>
        <p:nvSpPr>
          <p:cNvPr id="10" name="文本框 14"/>
          <p:cNvSpPr txBox="1"/>
          <p:nvPr/>
        </p:nvSpPr>
        <p:spPr>
          <a:xfrm>
            <a:off x="755576" y="2355726"/>
            <a:ext cx="2824045" cy="2100107"/>
          </a:xfrm>
          <a:prstGeom prst="rect">
            <a:avLst/>
          </a:prstGeom>
          <a:noFill/>
        </p:spPr>
        <p:txBody>
          <a:bodyPr wrap="square" lIns="86404" tIns="43202" rIns="86404" bIns="43202" rtlCol="0">
            <a:spAutoFit/>
          </a:bodyPr>
          <a:lstStyle/>
          <a:p>
            <a:pPr>
              <a:lnSpc>
                <a:spcPct val="150000"/>
              </a:lnSpc>
              <a:spcBef>
                <a:spcPct val="0"/>
              </a:spcBef>
              <a:spcAft>
                <a:spcPct val="40000"/>
              </a:spcAft>
              <a:buClr>
                <a:schemeClr val="tx1"/>
              </a:buClr>
              <a:buFont typeface="Wingdings" pitchFamily="2" charset="2"/>
              <a:buChar char="§"/>
            </a:pPr>
            <a:r>
              <a:rPr lang="zh-CN" altLang="en-US" sz="1200"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字根据需要添加适当的文字，一页文字最好不超</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endParaRPr lang="en-US" altLang="zh-CN" sz="1200" dirty="0">
              <a:solidFill>
                <a:prstClr val="black">
                  <a:lumMod val="75000"/>
                  <a:lumOff val="25000"/>
                </a:prstClr>
              </a:solidFill>
              <a:latin typeface="微软雅黑" pitchFamily="34" charset="-122"/>
              <a:ea typeface="微软雅黑" pitchFamily="34" charset="-122"/>
            </a:endParaRPr>
          </a:p>
          <a:p>
            <a:pPr>
              <a:lnSpc>
                <a:spcPct val="150000"/>
              </a:lnSpc>
              <a:spcBef>
                <a:spcPct val="0"/>
              </a:spcBef>
              <a:spcAft>
                <a:spcPct val="40000"/>
              </a:spcAft>
              <a:buClr>
                <a:schemeClr val="tx1"/>
              </a:buClr>
              <a:buFont typeface="Wingdings" pitchFamily="2" charset="2"/>
              <a:buChar char="§"/>
            </a:pPr>
            <a:r>
              <a:rPr lang="zh-CN" altLang="en-US" sz="1200" dirty="0">
                <a:solidFill>
                  <a:prstClr val="black">
                    <a:lumMod val="75000"/>
                    <a:lumOff val="25000"/>
                  </a:prstClr>
                </a:solidFill>
                <a:latin typeface="微软雅黑" pitchFamily="34" charset="-122"/>
                <a:ea typeface="微软雅黑" pitchFamily="34" charset="-122"/>
              </a:rPr>
              <a:t>根据需要添加适当的文字根据需要添加适当的文字，一页文字最好不超</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endParaRPr lang="en-US" altLang="zh-CN" sz="1200" noProof="1">
              <a:solidFill>
                <a:srgbClr val="333333"/>
              </a:solidFill>
              <a:cs typeface="Arial" charset="0"/>
            </a:endParaRPr>
          </a:p>
        </p:txBody>
      </p:sp>
      <p:sp>
        <p:nvSpPr>
          <p:cNvPr id="11" name="矩形 10"/>
          <p:cNvSpPr/>
          <p:nvPr/>
        </p:nvSpPr>
        <p:spPr>
          <a:xfrm>
            <a:off x="1133133" y="1671765"/>
            <a:ext cx="774571" cy="400110"/>
          </a:xfrm>
          <a:prstGeom prst="rect">
            <a:avLst/>
          </a:prstGeom>
        </p:spPr>
        <p:txBody>
          <a:bodyPr wrap="none">
            <a:spAutoFit/>
          </a:bodyPr>
          <a:lstStyle/>
          <a:p>
            <a:r>
              <a:rPr lang="zh-CN" altLang="en-US" sz="2000" b="1" dirty="0">
                <a:solidFill>
                  <a:schemeClr val="tx1">
                    <a:lumMod val="75000"/>
                    <a:lumOff val="25000"/>
                  </a:schemeClr>
                </a:solidFill>
                <a:latin typeface="微软雅黑" pitchFamily="34" charset="-122"/>
                <a:ea typeface="微软雅黑" pitchFamily="34" charset="-122"/>
              </a:rPr>
              <a:t>总 结</a:t>
            </a:r>
          </a:p>
        </p:txBody>
      </p:sp>
      <p:sp>
        <p:nvSpPr>
          <p:cNvPr id="12" name="矩形 11"/>
          <p:cNvSpPr/>
          <p:nvPr/>
        </p:nvSpPr>
        <p:spPr>
          <a:xfrm>
            <a:off x="6948264" y="1639827"/>
            <a:ext cx="774571" cy="400110"/>
          </a:xfrm>
          <a:prstGeom prst="rect">
            <a:avLst/>
          </a:prstGeom>
        </p:spPr>
        <p:txBody>
          <a:bodyPr wrap="none">
            <a:spAutoFit/>
          </a:bodyPr>
          <a:lstStyle/>
          <a:p>
            <a:r>
              <a:rPr lang="zh-CN" altLang="en-US" sz="2000" b="1" dirty="0">
                <a:solidFill>
                  <a:schemeClr val="tx1">
                    <a:lumMod val="75000"/>
                    <a:lumOff val="25000"/>
                  </a:schemeClr>
                </a:solidFill>
                <a:latin typeface="微软雅黑" pitchFamily="34" charset="-122"/>
                <a:ea typeface="微软雅黑" pitchFamily="34" charset="-122"/>
              </a:rPr>
              <a:t>展 望</a:t>
            </a:r>
          </a:p>
        </p:txBody>
      </p:sp>
      <p:sp>
        <p:nvSpPr>
          <p:cNvPr id="13" name="文本框 14"/>
          <p:cNvSpPr txBox="1"/>
          <p:nvPr/>
        </p:nvSpPr>
        <p:spPr>
          <a:xfrm>
            <a:off x="5378376" y="2355726"/>
            <a:ext cx="2947666" cy="2026240"/>
          </a:xfrm>
          <a:prstGeom prst="rect">
            <a:avLst/>
          </a:prstGeom>
          <a:noFill/>
        </p:spPr>
        <p:txBody>
          <a:bodyPr wrap="square" lIns="86404" tIns="43202" rIns="86404" bIns="43202" rtlCol="0">
            <a:spAutoFit/>
          </a:bodyPr>
          <a:lstStyle/>
          <a:p>
            <a:pPr>
              <a:lnSpc>
                <a:spcPct val="150000"/>
              </a:lnSpc>
              <a:spcBef>
                <a:spcPct val="0"/>
              </a:spcBef>
              <a:spcAft>
                <a:spcPct val="40000"/>
              </a:spcAft>
              <a:buClr>
                <a:schemeClr val="tx1"/>
              </a:buClr>
              <a:buFont typeface="Wingdings" pitchFamily="2" charset="2"/>
              <a:buChar char="§"/>
            </a:pPr>
            <a:r>
              <a:rPr lang="zh-CN" altLang="en-US" sz="1200"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r>
              <a:rPr lang="en-US" altLang="zh-CN" sz="1200" dirty="0">
                <a:solidFill>
                  <a:prstClr val="black">
                    <a:lumMod val="75000"/>
                    <a:lumOff val="25000"/>
                  </a:prstClr>
                </a:solidFill>
                <a:latin typeface="微软雅黑" pitchFamily="34" charset="-122"/>
                <a:ea typeface="微软雅黑" pitchFamily="34" charset="-122"/>
              </a:rPr>
              <a:t>,</a:t>
            </a:r>
            <a:r>
              <a:rPr lang="zh-CN" altLang="en-US" sz="1200" dirty="0">
                <a:solidFill>
                  <a:prstClr val="black">
                    <a:lumMod val="75000"/>
                    <a:lumOff val="25000"/>
                  </a:prstClr>
                </a:solidFill>
                <a:latin typeface="微软雅黑" pitchFamily="34" charset="-122"/>
                <a:ea typeface="微软雅黑" pitchFamily="34" charset="-122"/>
              </a:rPr>
              <a:t>根据需要添加适当的文字根据需要添加适当的文字，一页的文字最好不要超过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endParaRPr lang="en-US" altLang="zh-CN" sz="1200" noProof="1">
              <a:solidFill>
                <a:srgbClr val="333333"/>
              </a:solidFill>
              <a:cs typeface="Arial" charset="0"/>
            </a:endParaRPr>
          </a:p>
        </p:txBody>
      </p:sp>
    </p:spTree>
    <p:extLst>
      <p:ext uri="{BB962C8B-B14F-4D97-AF65-F5344CB8AC3E}">
        <p14:creationId xmlns:p14="http://schemas.microsoft.com/office/powerpoint/2010/main" val="2962161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0-#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4"/>
                                        </p:tgtEl>
                                        <p:attrNameLst>
                                          <p:attrName>style.visibility</p:attrName>
                                        </p:attrNameLst>
                                      </p:cBhvr>
                                      <p:to>
                                        <p:strVal val="visible"/>
                                      </p:to>
                                    </p:set>
                                    <p:anim by="(-#ppt_w*2)" calcmode="lin" valueType="num">
                                      <p:cBhvr rctx="PPT">
                                        <p:cTn id="23" dur="375" autoRev="1" fill="hold">
                                          <p:stCondLst>
                                            <p:cond delay="0"/>
                                          </p:stCondLst>
                                        </p:cTn>
                                        <p:tgtEl>
                                          <p:spTgt spid="4"/>
                                        </p:tgtEl>
                                        <p:attrNameLst>
                                          <p:attrName>ppt_w</p:attrName>
                                        </p:attrNameLst>
                                      </p:cBhvr>
                                    </p:anim>
                                    <p:anim by="(#ppt_w*0.50)" calcmode="lin" valueType="num">
                                      <p:cBhvr>
                                        <p:cTn id="24" dur="375" decel="50000" autoRev="1" fill="hold">
                                          <p:stCondLst>
                                            <p:cond delay="0"/>
                                          </p:stCondLst>
                                        </p:cTn>
                                        <p:tgtEl>
                                          <p:spTgt spid="4"/>
                                        </p:tgtEl>
                                        <p:attrNameLst>
                                          <p:attrName>ppt_x</p:attrName>
                                        </p:attrNameLst>
                                      </p:cBhvr>
                                    </p:anim>
                                    <p:anim from="(-#ppt_h/2)" to="(#ppt_y)" calcmode="lin" valueType="num">
                                      <p:cBhvr>
                                        <p:cTn id="25" dur="750" fill="hold">
                                          <p:stCondLst>
                                            <p:cond delay="0"/>
                                          </p:stCondLst>
                                        </p:cTn>
                                        <p:tgtEl>
                                          <p:spTgt spid="4"/>
                                        </p:tgtEl>
                                        <p:attrNameLst>
                                          <p:attrName>ppt_y</p:attrName>
                                        </p:attrNameLst>
                                      </p:cBhvr>
                                    </p:anim>
                                    <p:animRot by="21600000">
                                      <p:cBhvr>
                                        <p:cTn id="26" dur="75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
            <a:ext cx="9144000" cy="3993448"/>
          </a:xfrm>
          <a:custGeom>
            <a:avLst/>
            <a:gdLst/>
            <a:ahLst/>
            <a:cxnLst/>
            <a:rect l="l" t="t" r="r" b="b"/>
            <a:pathLst>
              <a:path w="9144000" h="3672043">
                <a:moveTo>
                  <a:pt x="0" y="0"/>
                </a:moveTo>
                <a:lnTo>
                  <a:pt x="9144000" y="0"/>
                </a:lnTo>
                <a:lnTo>
                  <a:pt x="9144000" y="75613"/>
                </a:lnTo>
                <a:lnTo>
                  <a:pt x="9144000" y="2787774"/>
                </a:lnTo>
                <a:lnTo>
                  <a:pt x="9144000" y="2863387"/>
                </a:lnTo>
                <a:cubicBezTo>
                  <a:pt x="7913914" y="3298815"/>
                  <a:pt x="4376056" y="4441816"/>
                  <a:pt x="0" y="2863387"/>
                </a:cubicBezTo>
                <a:lnTo>
                  <a:pt x="0" y="2787774"/>
                </a:lnTo>
                <a:lnTo>
                  <a:pt x="0" y="75613"/>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4"/>
          <p:cNvSpPr/>
          <p:nvPr/>
        </p:nvSpPr>
        <p:spPr>
          <a:xfrm>
            <a:off x="0" y="-1"/>
            <a:ext cx="9144000" cy="3889279"/>
          </a:xfrm>
          <a:custGeom>
            <a:avLst/>
            <a:gdLst>
              <a:gd name="connsiteX0" fmla="*/ 0 w 9144000"/>
              <a:gd name="connsiteY0" fmla="*/ 0 h 2787774"/>
              <a:gd name="connsiteX1" fmla="*/ 9144000 w 9144000"/>
              <a:gd name="connsiteY1" fmla="*/ 0 h 2787774"/>
              <a:gd name="connsiteX2" fmla="*/ 9144000 w 9144000"/>
              <a:gd name="connsiteY2" fmla="*/ 2787774 h 2787774"/>
              <a:gd name="connsiteX3" fmla="*/ 0 w 9144000"/>
              <a:gd name="connsiteY3" fmla="*/ 2787774 h 2787774"/>
              <a:gd name="connsiteX4" fmla="*/ 0 w 9144000"/>
              <a:gd name="connsiteY4" fmla="*/ 0 h 2787774"/>
              <a:gd name="connsiteX0" fmla="*/ 0 w 9144000"/>
              <a:gd name="connsiteY0" fmla="*/ 0 h 3474783"/>
              <a:gd name="connsiteX1" fmla="*/ 9144000 w 9144000"/>
              <a:gd name="connsiteY1" fmla="*/ 0 h 3474783"/>
              <a:gd name="connsiteX2" fmla="*/ 9144000 w 9144000"/>
              <a:gd name="connsiteY2" fmla="*/ 2787774 h 3474783"/>
              <a:gd name="connsiteX3" fmla="*/ 0 w 9144000"/>
              <a:gd name="connsiteY3" fmla="*/ 2787774 h 3474783"/>
              <a:gd name="connsiteX4" fmla="*/ 0 w 9144000"/>
              <a:gd name="connsiteY4" fmla="*/ 0 h 3474783"/>
              <a:gd name="connsiteX0" fmla="*/ 0 w 9144000"/>
              <a:gd name="connsiteY0" fmla="*/ 0 h 3576258"/>
              <a:gd name="connsiteX1" fmla="*/ 9144000 w 9144000"/>
              <a:gd name="connsiteY1" fmla="*/ 0 h 3576258"/>
              <a:gd name="connsiteX2" fmla="*/ 9144000 w 9144000"/>
              <a:gd name="connsiteY2" fmla="*/ 2787774 h 3576258"/>
              <a:gd name="connsiteX3" fmla="*/ 0 w 9144000"/>
              <a:gd name="connsiteY3" fmla="*/ 2787774 h 3576258"/>
              <a:gd name="connsiteX4" fmla="*/ 0 w 9144000"/>
              <a:gd name="connsiteY4" fmla="*/ 0 h 3576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576258">
                <a:moveTo>
                  <a:pt x="0" y="0"/>
                </a:moveTo>
                <a:lnTo>
                  <a:pt x="9144000" y="0"/>
                </a:lnTo>
                <a:lnTo>
                  <a:pt x="9144000" y="2787774"/>
                </a:lnTo>
                <a:cubicBezTo>
                  <a:pt x="7685315" y="3201431"/>
                  <a:pt x="4593771" y="4333546"/>
                  <a:pt x="0" y="2787774"/>
                </a:cubicBez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379" y="411510"/>
            <a:ext cx="1296060" cy="1296060"/>
          </a:xfrm>
          <a:prstGeom prst="rect">
            <a:avLst/>
          </a:prstGeom>
        </p:spPr>
      </p:pic>
      <p:sp>
        <p:nvSpPr>
          <p:cNvPr id="14" name="TextBox 13"/>
          <p:cNvSpPr txBox="1"/>
          <p:nvPr/>
        </p:nvSpPr>
        <p:spPr>
          <a:xfrm>
            <a:off x="1259632" y="2355726"/>
            <a:ext cx="6624736" cy="1084894"/>
          </a:xfrm>
          <a:prstGeom prst="rect">
            <a:avLst/>
          </a:prstGeom>
          <a:noFill/>
        </p:spPr>
        <p:txBody>
          <a:bodyPr wrap="square" lIns="68562" tIns="34281" rIns="68562" bIns="34281" rtlCol="0">
            <a:spAutoFit/>
          </a:bodyPr>
          <a:lstStyle>
            <a:defPPr>
              <a:defRPr lang="zh-CN"/>
            </a:defPPr>
            <a:lvl1pPr>
              <a:defRPr sz="5000" b="1">
                <a:solidFill>
                  <a:schemeClr val="bg1"/>
                </a:solidFill>
                <a:latin typeface="+mn-ea"/>
                <a:ea typeface="+mn-ea"/>
              </a:defRPr>
            </a:lvl1pPr>
          </a:lstStyle>
          <a:p>
            <a:pPr algn="ctr"/>
            <a:r>
              <a:rPr lang="zh-CN" altLang="en-US" sz="6600" dirty="0">
                <a:latin typeface="微软雅黑" panose="020B0503020204020204" pitchFamily="34" charset="-122"/>
                <a:ea typeface="微软雅黑" panose="020B0503020204020204" pitchFamily="34" charset="-122"/>
              </a:rPr>
              <a:t>感谢聆听</a:t>
            </a:r>
            <a:endParaRPr lang="zh-CN" altLang="zh-CN" sz="6600" dirty="0">
              <a:latin typeface="微软雅黑" panose="020B0503020204020204" pitchFamily="34" charset="-122"/>
              <a:ea typeface="微软雅黑" panose="020B0503020204020204" pitchFamily="34" charset="-122"/>
            </a:endParaRPr>
          </a:p>
        </p:txBody>
      </p:sp>
      <p:sp>
        <p:nvSpPr>
          <p:cNvPr id="13" name="Freeform 7"/>
          <p:cNvSpPr>
            <a:spLocks noChangeAspect="1" noEditPoints="1"/>
          </p:cNvSpPr>
          <p:nvPr/>
        </p:nvSpPr>
        <p:spPr bwMode="auto">
          <a:xfrm>
            <a:off x="5150201" y="4388567"/>
            <a:ext cx="356238" cy="358812"/>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chemeClr val="accent5">
              <a:lumMod val="75000"/>
            </a:schemeClr>
          </a:solidFill>
          <a:ln>
            <a:noFill/>
          </a:ln>
          <a:extLst/>
        </p:spPr>
        <p:txBody>
          <a:bodyPr vert="horz" wrap="square" lIns="68562" tIns="34281" rIns="68562" bIns="34281" numCol="1" anchor="t" anchorCtr="0" compatLnSpc="1">
            <a:prstTxWarp prst="textNoShape">
              <a:avLst/>
            </a:prstTxWarp>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459610" y="4394858"/>
            <a:ext cx="1509031" cy="346230"/>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答辩人</a:t>
            </a:r>
            <a:r>
              <a:rPr lang="zh-CN" altLang="en-US" sz="18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800" dirty="0" smtClean="0">
                <a:solidFill>
                  <a:schemeClr val="tx1">
                    <a:lumMod val="85000"/>
                    <a:lumOff val="15000"/>
                  </a:schemeClr>
                </a:solidFill>
                <a:latin typeface="微软雅黑" panose="020B0503020204020204" pitchFamily="34" charset="-122"/>
                <a:ea typeface="微软雅黑" panose="020B0503020204020204" pitchFamily="34" charset="-122"/>
              </a:rPr>
              <a:t>XXX</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258664" y="4394858"/>
            <a:ext cx="1739864" cy="346230"/>
          </a:xfrm>
          <a:prstGeom prst="rect">
            <a:avLst/>
          </a:prstGeom>
          <a:noFill/>
        </p:spPr>
        <p:txBody>
          <a:bodyPr wrap="none" lIns="68562" tIns="34281" rIns="68562" bIns="34281"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指导老师</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XXX</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Freeform 8"/>
          <p:cNvSpPr>
            <a:spLocks noChangeAspect="1" noEditPoints="1"/>
          </p:cNvSpPr>
          <p:nvPr/>
        </p:nvSpPr>
        <p:spPr bwMode="auto">
          <a:xfrm>
            <a:off x="1930101" y="4388567"/>
            <a:ext cx="357308" cy="358812"/>
          </a:xfrm>
          <a:custGeom>
            <a:avLst/>
            <a:gdLst>
              <a:gd name="T0" fmla="*/ 422 w 422"/>
              <a:gd name="T1" fmla="*/ 211 h 422"/>
              <a:gd name="T2" fmla="*/ 0 w 422"/>
              <a:gd name="T3" fmla="*/ 211 h 422"/>
              <a:gd name="T4" fmla="*/ 340 w 422"/>
              <a:gd name="T5" fmla="*/ 117 h 422"/>
              <a:gd name="T6" fmla="*/ 345 w 422"/>
              <a:gd name="T7" fmla="*/ 123 h 422"/>
              <a:gd name="T8" fmla="*/ 344 w 422"/>
              <a:gd name="T9" fmla="*/ 226 h 422"/>
              <a:gd name="T10" fmla="*/ 340 w 422"/>
              <a:gd name="T11" fmla="*/ 227 h 422"/>
              <a:gd name="T12" fmla="*/ 217 w 422"/>
              <a:gd name="T13" fmla="*/ 226 h 422"/>
              <a:gd name="T14" fmla="*/ 215 w 422"/>
              <a:gd name="T15" fmla="*/ 222 h 422"/>
              <a:gd name="T16" fmla="*/ 286 w 422"/>
              <a:gd name="T17" fmla="*/ 164 h 422"/>
              <a:gd name="T18" fmla="*/ 215 w 422"/>
              <a:gd name="T19" fmla="*/ 171 h 422"/>
              <a:gd name="T20" fmla="*/ 217 w 422"/>
              <a:gd name="T21" fmla="*/ 119 h 422"/>
              <a:gd name="T22" fmla="*/ 220 w 422"/>
              <a:gd name="T23" fmla="*/ 117 h 422"/>
              <a:gd name="T24" fmla="*/ 220 w 422"/>
              <a:gd name="T25" fmla="*/ 96 h 422"/>
              <a:gd name="T26" fmla="*/ 202 w 422"/>
              <a:gd name="T27" fmla="*/ 104 h 422"/>
              <a:gd name="T28" fmla="*/ 194 w 422"/>
              <a:gd name="T29" fmla="*/ 174 h 422"/>
              <a:gd name="T30" fmla="*/ 186 w 422"/>
              <a:gd name="T31" fmla="*/ 166 h 422"/>
              <a:gd name="T32" fmla="*/ 137 w 422"/>
              <a:gd name="T33" fmla="*/ 151 h 422"/>
              <a:gd name="T34" fmla="*/ 54 w 422"/>
              <a:gd name="T35" fmla="*/ 173 h 422"/>
              <a:gd name="T36" fmla="*/ 77 w 422"/>
              <a:gd name="T37" fmla="*/ 243 h 422"/>
              <a:gd name="T38" fmla="*/ 81 w 422"/>
              <a:gd name="T39" fmla="*/ 192 h 422"/>
              <a:gd name="T40" fmla="*/ 81 w 422"/>
              <a:gd name="T41" fmla="*/ 256 h 422"/>
              <a:gd name="T42" fmla="*/ 106 w 422"/>
              <a:gd name="T43" fmla="*/ 350 h 422"/>
              <a:gd name="T44" fmla="*/ 112 w 422"/>
              <a:gd name="T45" fmla="*/ 272 h 422"/>
              <a:gd name="T46" fmla="*/ 137 w 422"/>
              <a:gd name="T47" fmla="*/ 350 h 422"/>
              <a:gd name="T48" fmla="*/ 137 w 422"/>
              <a:gd name="T49" fmla="*/ 256 h 422"/>
              <a:gd name="T50" fmla="*/ 137 w 422"/>
              <a:gd name="T51" fmla="*/ 192 h 422"/>
              <a:gd name="T52" fmla="*/ 162 w 422"/>
              <a:gd name="T53" fmla="*/ 192 h 422"/>
              <a:gd name="T54" fmla="*/ 186 w 422"/>
              <a:gd name="T55" fmla="*/ 185 h 422"/>
              <a:gd name="T56" fmla="*/ 194 w 422"/>
              <a:gd name="T57" fmla="*/ 222 h 422"/>
              <a:gd name="T58" fmla="*/ 202 w 422"/>
              <a:gd name="T59" fmla="*/ 240 h 422"/>
              <a:gd name="T60" fmla="*/ 220 w 422"/>
              <a:gd name="T61" fmla="*/ 248 h 422"/>
              <a:gd name="T62" fmla="*/ 359 w 422"/>
              <a:gd name="T63" fmla="*/ 240 h 422"/>
              <a:gd name="T64" fmla="*/ 366 w 422"/>
              <a:gd name="T65" fmla="*/ 222 h 422"/>
              <a:gd name="T66" fmla="*/ 359 w 422"/>
              <a:gd name="T67" fmla="*/ 104 h 422"/>
              <a:gd name="T68" fmla="*/ 220 w 422"/>
              <a:gd name="T69" fmla="*/ 96 h 422"/>
              <a:gd name="T70" fmla="*/ 344 w 422"/>
              <a:gd name="T71" fmla="*/ 277 h 422"/>
              <a:gd name="T72" fmla="*/ 346 w 422"/>
              <a:gd name="T73" fmla="*/ 351 h 422"/>
              <a:gd name="T74" fmla="*/ 298 w 422"/>
              <a:gd name="T75" fmla="*/ 277 h 422"/>
              <a:gd name="T76" fmla="*/ 250 w 422"/>
              <a:gd name="T77" fmla="*/ 351 h 422"/>
              <a:gd name="T78" fmla="*/ 244 w 422"/>
              <a:gd name="T79" fmla="*/ 277 h 422"/>
              <a:gd name="T80" fmla="*/ 221 w 422"/>
              <a:gd name="T81" fmla="*/ 254 h 422"/>
              <a:gd name="T82" fmla="*/ 109 w 422"/>
              <a:gd name="T83" fmla="*/ 75 h 422"/>
              <a:gd name="T84" fmla="*/ 109 w 422"/>
              <a:gd name="T85" fmla="*/ 146 h 422"/>
              <a:gd name="T86" fmla="*/ 109 w 422"/>
              <a:gd name="T87" fmla="*/ 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 h="422">
                <a:moveTo>
                  <a:pt x="211" y="0"/>
                </a:moveTo>
                <a:cubicBezTo>
                  <a:pt x="327" y="0"/>
                  <a:pt x="422" y="94"/>
                  <a:pt x="422" y="211"/>
                </a:cubicBezTo>
                <a:cubicBezTo>
                  <a:pt x="422" y="327"/>
                  <a:pt x="327" y="422"/>
                  <a:pt x="211" y="422"/>
                </a:cubicBezTo>
                <a:cubicBezTo>
                  <a:pt x="94" y="422"/>
                  <a:pt x="0" y="327"/>
                  <a:pt x="0" y="211"/>
                </a:cubicBezTo>
                <a:cubicBezTo>
                  <a:pt x="0" y="94"/>
                  <a:pt x="94" y="0"/>
                  <a:pt x="211" y="0"/>
                </a:cubicBezTo>
                <a:close/>
                <a:moveTo>
                  <a:pt x="340" y="117"/>
                </a:moveTo>
                <a:cubicBezTo>
                  <a:pt x="341" y="117"/>
                  <a:pt x="343" y="118"/>
                  <a:pt x="344" y="119"/>
                </a:cubicBezTo>
                <a:cubicBezTo>
                  <a:pt x="345" y="120"/>
                  <a:pt x="345" y="121"/>
                  <a:pt x="345" y="123"/>
                </a:cubicBezTo>
                <a:lnTo>
                  <a:pt x="345" y="222"/>
                </a:lnTo>
                <a:cubicBezTo>
                  <a:pt x="345" y="223"/>
                  <a:pt x="345" y="225"/>
                  <a:pt x="344" y="226"/>
                </a:cubicBezTo>
                <a:lnTo>
                  <a:pt x="344" y="226"/>
                </a:lnTo>
                <a:cubicBezTo>
                  <a:pt x="343" y="227"/>
                  <a:pt x="341" y="227"/>
                  <a:pt x="340" y="227"/>
                </a:cubicBezTo>
                <a:lnTo>
                  <a:pt x="220" y="227"/>
                </a:lnTo>
                <a:cubicBezTo>
                  <a:pt x="219" y="227"/>
                  <a:pt x="218" y="227"/>
                  <a:pt x="217" y="226"/>
                </a:cubicBezTo>
                <a:lnTo>
                  <a:pt x="217" y="226"/>
                </a:lnTo>
                <a:cubicBezTo>
                  <a:pt x="216" y="225"/>
                  <a:pt x="215" y="223"/>
                  <a:pt x="215" y="222"/>
                </a:cubicBezTo>
                <a:lnTo>
                  <a:pt x="215" y="179"/>
                </a:lnTo>
                <a:lnTo>
                  <a:pt x="286" y="164"/>
                </a:lnTo>
                <a:lnTo>
                  <a:pt x="286" y="162"/>
                </a:lnTo>
                <a:lnTo>
                  <a:pt x="215" y="171"/>
                </a:lnTo>
                <a:lnTo>
                  <a:pt x="215" y="123"/>
                </a:lnTo>
                <a:cubicBezTo>
                  <a:pt x="215" y="121"/>
                  <a:pt x="216" y="120"/>
                  <a:pt x="217" y="119"/>
                </a:cubicBezTo>
                <a:lnTo>
                  <a:pt x="217" y="119"/>
                </a:lnTo>
                <a:cubicBezTo>
                  <a:pt x="218" y="118"/>
                  <a:pt x="219" y="117"/>
                  <a:pt x="220" y="117"/>
                </a:cubicBezTo>
                <a:lnTo>
                  <a:pt x="340" y="117"/>
                </a:lnTo>
                <a:close/>
                <a:moveTo>
                  <a:pt x="220" y="96"/>
                </a:moveTo>
                <a:cubicBezTo>
                  <a:pt x="213" y="96"/>
                  <a:pt x="206" y="99"/>
                  <a:pt x="202" y="104"/>
                </a:cubicBezTo>
                <a:lnTo>
                  <a:pt x="202" y="104"/>
                </a:lnTo>
                <a:cubicBezTo>
                  <a:pt x="197" y="109"/>
                  <a:pt x="194" y="115"/>
                  <a:pt x="194" y="123"/>
                </a:cubicBezTo>
                <a:lnTo>
                  <a:pt x="194" y="174"/>
                </a:lnTo>
                <a:lnTo>
                  <a:pt x="186" y="175"/>
                </a:lnTo>
                <a:lnTo>
                  <a:pt x="186" y="166"/>
                </a:lnTo>
                <a:lnTo>
                  <a:pt x="162" y="166"/>
                </a:lnTo>
                <a:lnTo>
                  <a:pt x="137" y="151"/>
                </a:lnTo>
                <a:lnTo>
                  <a:pt x="77" y="151"/>
                </a:lnTo>
                <a:cubicBezTo>
                  <a:pt x="64" y="151"/>
                  <a:pt x="54" y="161"/>
                  <a:pt x="54" y="173"/>
                </a:cubicBezTo>
                <a:lnTo>
                  <a:pt x="54" y="243"/>
                </a:lnTo>
                <a:lnTo>
                  <a:pt x="77" y="243"/>
                </a:lnTo>
                <a:lnTo>
                  <a:pt x="77" y="192"/>
                </a:lnTo>
                <a:lnTo>
                  <a:pt x="81" y="192"/>
                </a:lnTo>
                <a:lnTo>
                  <a:pt x="81" y="243"/>
                </a:lnTo>
                <a:lnTo>
                  <a:pt x="81" y="256"/>
                </a:lnTo>
                <a:lnTo>
                  <a:pt x="81" y="350"/>
                </a:lnTo>
                <a:lnTo>
                  <a:pt x="106" y="350"/>
                </a:lnTo>
                <a:lnTo>
                  <a:pt x="106" y="272"/>
                </a:lnTo>
                <a:lnTo>
                  <a:pt x="112" y="272"/>
                </a:lnTo>
                <a:lnTo>
                  <a:pt x="112" y="350"/>
                </a:lnTo>
                <a:lnTo>
                  <a:pt x="137" y="350"/>
                </a:lnTo>
                <a:lnTo>
                  <a:pt x="137" y="336"/>
                </a:lnTo>
                <a:lnTo>
                  <a:pt x="137" y="256"/>
                </a:lnTo>
                <a:lnTo>
                  <a:pt x="137" y="243"/>
                </a:lnTo>
                <a:lnTo>
                  <a:pt x="137" y="192"/>
                </a:lnTo>
                <a:lnTo>
                  <a:pt x="137" y="177"/>
                </a:lnTo>
                <a:lnTo>
                  <a:pt x="162" y="192"/>
                </a:lnTo>
                <a:lnTo>
                  <a:pt x="186" y="192"/>
                </a:lnTo>
                <a:lnTo>
                  <a:pt x="186" y="185"/>
                </a:lnTo>
                <a:lnTo>
                  <a:pt x="194" y="184"/>
                </a:lnTo>
                <a:lnTo>
                  <a:pt x="194" y="222"/>
                </a:lnTo>
                <a:cubicBezTo>
                  <a:pt x="194" y="229"/>
                  <a:pt x="197" y="236"/>
                  <a:pt x="202" y="240"/>
                </a:cubicBezTo>
                <a:lnTo>
                  <a:pt x="202" y="240"/>
                </a:lnTo>
                <a:lnTo>
                  <a:pt x="202" y="241"/>
                </a:lnTo>
                <a:cubicBezTo>
                  <a:pt x="207" y="245"/>
                  <a:pt x="213" y="248"/>
                  <a:pt x="220" y="248"/>
                </a:cubicBezTo>
                <a:lnTo>
                  <a:pt x="340" y="248"/>
                </a:lnTo>
                <a:cubicBezTo>
                  <a:pt x="347" y="248"/>
                  <a:pt x="354" y="245"/>
                  <a:pt x="359" y="240"/>
                </a:cubicBezTo>
                <a:lnTo>
                  <a:pt x="359" y="241"/>
                </a:lnTo>
                <a:cubicBezTo>
                  <a:pt x="363" y="236"/>
                  <a:pt x="366" y="229"/>
                  <a:pt x="366" y="222"/>
                </a:cubicBezTo>
                <a:lnTo>
                  <a:pt x="366" y="123"/>
                </a:lnTo>
                <a:cubicBezTo>
                  <a:pt x="366" y="115"/>
                  <a:pt x="363" y="109"/>
                  <a:pt x="359" y="104"/>
                </a:cubicBezTo>
                <a:cubicBezTo>
                  <a:pt x="354" y="99"/>
                  <a:pt x="347" y="96"/>
                  <a:pt x="340" y="96"/>
                </a:cubicBezTo>
                <a:lnTo>
                  <a:pt x="220" y="96"/>
                </a:lnTo>
                <a:close/>
                <a:moveTo>
                  <a:pt x="344" y="254"/>
                </a:moveTo>
                <a:lnTo>
                  <a:pt x="344" y="277"/>
                </a:lnTo>
                <a:lnTo>
                  <a:pt x="325" y="277"/>
                </a:lnTo>
                <a:lnTo>
                  <a:pt x="346" y="351"/>
                </a:lnTo>
                <a:lnTo>
                  <a:pt x="319" y="351"/>
                </a:lnTo>
                <a:lnTo>
                  <a:pt x="298" y="277"/>
                </a:lnTo>
                <a:lnTo>
                  <a:pt x="271" y="277"/>
                </a:lnTo>
                <a:lnTo>
                  <a:pt x="250" y="351"/>
                </a:lnTo>
                <a:lnTo>
                  <a:pt x="223" y="351"/>
                </a:lnTo>
                <a:lnTo>
                  <a:pt x="244" y="277"/>
                </a:lnTo>
                <a:lnTo>
                  <a:pt x="221" y="277"/>
                </a:lnTo>
                <a:lnTo>
                  <a:pt x="221" y="254"/>
                </a:lnTo>
                <a:lnTo>
                  <a:pt x="344" y="254"/>
                </a:lnTo>
                <a:close/>
                <a:moveTo>
                  <a:pt x="109" y="75"/>
                </a:moveTo>
                <a:cubicBezTo>
                  <a:pt x="129" y="75"/>
                  <a:pt x="145" y="91"/>
                  <a:pt x="145" y="111"/>
                </a:cubicBezTo>
                <a:cubicBezTo>
                  <a:pt x="145" y="130"/>
                  <a:pt x="129" y="146"/>
                  <a:pt x="109" y="146"/>
                </a:cubicBezTo>
                <a:cubicBezTo>
                  <a:pt x="90" y="146"/>
                  <a:pt x="74" y="130"/>
                  <a:pt x="74" y="111"/>
                </a:cubicBezTo>
                <a:cubicBezTo>
                  <a:pt x="74" y="91"/>
                  <a:pt x="90" y="75"/>
                  <a:pt x="109" y="75"/>
                </a:cubicBezTo>
                <a:close/>
              </a:path>
            </a:pathLst>
          </a:custGeom>
          <a:solidFill>
            <a:schemeClr val="accent5">
              <a:lumMod val="75000"/>
            </a:schemeClr>
          </a:solidFill>
          <a:ln>
            <a:noFill/>
          </a:ln>
        </p:spPr>
        <p:txBody>
          <a:bodyPr vert="horz" wrap="square" lIns="68562" tIns="34281" rIns="68562" bIns="34281" numCol="1" anchor="t" anchorCtr="0" compatLnSpc="1">
            <a:prstTxWarp prst="textNoShape">
              <a:avLst/>
            </a:prstTxWarp>
          </a:bodyPr>
          <a:lstStyle/>
          <a:p>
            <a:endParaRPr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6226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5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 by="(-#ppt_w*2)" calcmode="lin" valueType="num">
                                      <p:cBhvr rctx="PPT">
                                        <p:cTn id="22" dur="500" autoRev="1" fill="hold">
                                          <p:stCondLst>
                                            <p:cond delay="0"/>
                                          </p:stCondLst>
                                        </p:cTn>
                                        <p:tgtEl>
                                          <p:spTgt spid="14"/>
                                        </p:tgtEl>
                                        <p:attrNameLst>
                                          <p:attrName>ppt_w</p:attrName>
                                        </p:attrNameLst>
                                      </p:cBhvr>
                                    </p:anim>
                                    <p:anim by="(#ppt_w*0.50)" calcmode="lin" valueType="num">
                                      <p:cBhvr>
                                        <p:cTn id="23" dur="500" decel="50000" autoRev="1" fill="hold">
                                          <p:stCondLst>
                                            <p:cond delay="0"/>
                                          </p:stCondLst>
                                        </p:cTn>
                                        <p:tgtEl>
                                          <p:spTgt spid="14"/>
                                        </p:tgtEl>
                                        <p:attrNameLst>
                                          <p:attrName>ppt_x</p:attrName>
                                        </p:attrNameLst>
                                      </p:cBhvr>
                                    </p:anim>
                                    <p:anim from="(-#ppt_h/2)" to="(#ppt_y)" calcmode="lin" valueType="num">
                                      <p:cBhvr>
                                        <p:cTn id="24" dur="1000" fill="hold">
                                          <p:stCondLst>
                                            <p:cond delay="0"/>
                                          </p:stCondLst>
                                        </p:cTn>
                                        <p:tgtEl>
                                          <p:spTgt spid="14"/>
                                        </p:tgtEl>
                                        <p:attrNameLst>
                                          <p:attrName>ppt_y</p:attrName>
                                        </p:attrNameLst>
                                      </p:cBhvr>
                                    </p:anim>
                                    <p:animRot by="21600000">
                                      <p:cBhvr>
                                        <p:cTn id="25" dur="1000" fill="hold">
                                          <p:stCondLst>
                                            <p:cond delay="0"/>
                                          </p:stCondLst>
                                        </p:cTn>
                                        <p:tgtEl>
                                          <p:spTgt spid="14"/>
                                        </p:tgtEl>
                                        <p:attrNameLst>
                                          <p:attrName>r</p:attrName>
                                        </p:attrNameLst>
                                      </p:cBhvr>
                                    </p:animRot>
                                  </p:childTnLst>
                                </p:cTn>
                              </p:par>
                            </p:childTnLst>
                          </p:cTn>
                        </p:par>
                        <p:par>
                          <p:cTn id="26" fill="hold">
                            <p:stCondLst>
                              <p:cond delay="2800"/>
                            </p:stCondLst>
                            <p:childTnLst>
                              <p:par>
                                <p:cTn id="27" presetID="53" presetClass="entr" presetSubtype="16"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3300"/>
                            </p:stCondLst>
                            <p:childTnLst>
                              <p:par>
                                <p:cTn id="33" presetID="53"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par>
                          <p:cTn id="38" fill="hold">
                            <p:stCondLst>
                              <p:cond delay="3800"/>
                            </p:stCondLst>
                            <p:childTnLst>
                              <p:par>
                                <p:cTn id="39" presetID="22" presetClass="entr" presetSubtype="8"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14" grpId="0"/>
      <p:bldP spid="13" grpId="0" animBg="1"/>
      <p:bldP spid="15" grpId="0"/>
      <p:bldP spid="16" grpId="0"/>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82571"/>
            <a:ext cx="9144001" cy="216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956031" y="987574"/>
            <a:ext cx="1231938" cy="1389993"/>
            <a:chOff x="1456773" y="1052456"/>
            <a:chExt cx="1642584" cy="1853324"/>
          </a:xfrm>
        </p:grpSpPr>
        <p:sp>
          <p:nvSpPr>
            <p:cNvPr id="4" name="Freeform 5"/>
            <p:cNvSpPr>
              <a:spLocks/>
            </p:cNvSpPr>
            <p:nvPr/>
          </p:nvSpPr>
          <p:spPr bwMode="auto">
            <a:xfrm rot="5400000">
              <a:off x="1351403" y="1157826"/>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9050">
              <a:solidFill>
                <a:srgbClr val="92D050"/>
              </a:solidFill>
            </a:ln>
            <a:effectLst/>
          </p:spPr>
          <p:txBody>
            <a:bodyPr vert="horz" wrap="square" lIns="68580" tIns="34290" rIns="68580" bIns="34290" numCol="1" anchor="t" anchorCtr="0" compatLnSpc="1">
              <a:prstTxWarp prst="textNoShape">
                <a:avLst/>
              </a:prstTxWarp>
            </a:bodyPr>
            <a:lstStyle/>
            <a:p>
              <a:endParaRPr lang="zh-CN" altLang="en-US" sz="3600">
                <a:solidFill>
                  <a:schemeClr val="bg1"/>
                </a:solidFill>
              </a:endParaRPr>
            </a:p>
          </p:txBody>
        </p:sp>
        <p:sp>
          <p:nvSpPr>
            <p:cNvPr id="5" name="任意多边形 4"/>
            <p:cNvSpPr/>
            <p:nvPr/>
          </p:nvSpPr>
          <p:spPr>
            <a:xfrm>
              <a:off x="1550751" y="1164312"/>
              <a:ext cx="1454627"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bg1"/>
                  </a:solidFill>
                </a:rPr>
                <a:t>Part</a:t>
              </a:r>
            </a:p>
            <a:p>
              <a:pPr algn="ctr"/>
              <a:r>
                <a:rPr lang="en-US" altLang="zh-CN" sz="3600" dirty="0">
                  <a:solidFill>
                    <a:schemeClr val="bg1"/>
                  </a:solidFill>
                </a:rPr>
                <a:t>01</a:t>
              </a:r>
              <a:endParaRPr lang="zh-CN" altLang="en-US" sz="3600" dirty="0">
                <a:solidFill>
                  <a:schemeClr val="bg1"/>
                </a:solidFill>
              </a:endParaRPr>
            </a:p>
          </p:txBody>
        </p:sp>
      </p:grpSp>
      <p:sp>
        <p:nvSpPr>
          <p:cNvPr id="6" name="矩形 5"/>
          <p:cNvSpPr/>
          <p:nvPr/>
        </p:nvSpPr>
        <p:spPr>
          <a:xfrm>
            <a:off x="2863841" y="2471536"/>
            <a:ext cx="3416320" cy="923330"/>
          </a:xfrm>
          <a:prstGeom prst="rect">
            <a:avLst/>
          </a:prstGeom>
        </p:spPr>
        <p:txBody>
          <a:bodyPr wrap="none">
            <a:spAutoFit/>
          </a:bodyPr>
          <a:lstStyle/>
          <a:p>
            <a:pPr algn="ctr">
              <a:lnSpc>
                <a:spcPct val="150000"/>
              </a:lnSpc>
            </a:pPr>
            <a:r>
              <a:rPr lang="zh-CN" altLang="en-US" sz="3600" b="1" dirty="0">
                <a:solidFill>
                  <a:schemeClr val="bg1"/>
                </a:solidFill>
                <a:latin typeface="微软雅黑" panose="020B0503020204020204" pitchFamily="34" charset="-122"/>
                <a:ea typeface="微软雅黑" panose="020B0503020204020204" pitchFamily="34" charset="-122"/>
              </a:rPr>
              <a:t>研究背景与现状</a:t>
            </a:r>
          </a:p>
        </p:txBody>
      </p:sp>
    </p:spTree>
    <p:extLst>
      <p:ext uri="{BB962C8B-B14F-4D97-AF65-F5344CB8AC3E}">
        <p14:creationId xmlns:p14="http://schemas.microsoft.com/office/powerpoint/2010/main" val="2012840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1" decel="53333"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0-#ppt_h/2"/>
                                          </p:val>
                                        </p:tav>
                                        <p:tav tm="100000">
                                          <p:val>
                                            <p:strVal val="#ppt_y"/>
                                          </p:val>
                                        </p:tav>
                                      </p:tavLst>
                                    </p:anim>
                                  </p:childTnLst>
                                </p:cTn>
                              </p:par>
                              <p:par>
                                <p:cTn id="14" presetID="2" presetClass="entr" presetSubtype="4" decel="53333" fill="hold" grpId="0" nodeType="with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ppt_x"/>
                                          </p:val>
                                        </p:tav>
                                        <p:tav tm="100000">
                                          <p:val>
                                            <p:strVal val="#ppt_x"/>
                                          </p:val>
                                        </p:tav>
                                      </p:tavLst>
                                    </p:anim>
                                    <p:anim calcmode="lin" valueType="num">
                                      <p:cBhvr additive="base">
                                        <p:cTn id="17"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研究背景</a:t>
            </a:r>
          </a:p>
        </p:txBody>
      </p:sp>
      <p:sp>
        <p:nvSpPr>
          <p:cNvPr id="6" name="菱形 5"/>
          <p:cNvSpPr/>
          <p:nvPr/>
        </p:nvSpPr>
        <p:spPr>
          <a:xfrm>
            <a:off x="1043608" y="940005"/>
            <a:ext cx="1302115" cy="130203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3202" rIns="0" bIns="43202" anchor="ctr"/>
          <a:lstStyle/>
          <a:p>
            <a:pPr algn="ctr">
              <a:defRPr/>
            </a:pPr>
            <a:r>
              <a:rPr lang="zh-CN" altLang="en-US" sz="1600" b="1" dirty="0">
                <a:latin typeface="微软雅黑" panose="020B0503020204020204" pitchFamily="34" charset="-122"/>
                <a:ea typeface="微软雅黑" panose="020B0503020204020204" pitchFamily="34" charset="-122"/>
              </a:rPr>
              <a:t>研究背景</a:t>
            </a:r>
          </a:p>
        </p:txBody>
      </p:sp>
      <p:sp>
        <p:nvSpPr>
          <p:cNvPr id="7" name="菱形 6"/>
          <p:cNvSpPr/>
          <p:nvPr/>
        </p:nvSpPr>
        <p:spPr>
          <a:xfrm>
            <a:off x="1043608" y="3582177"/>
            <a:ext cx="1302115" cy="1303535"/>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3202" rIns="0" bIns="43202" anchor="ctr"/>
          <a:lstStyle/>
          <a:p>
            <a:pPr algn="ctr">
              <a:defRPr/>
            </a:pPr>
            <a:r>
              <a:rPr lang="zh-CN" altLang="en-US" sz="1600" b="1" dirty="0">
                <a:latin typeface="微软雅黑" panose="020B0503020204020204" pitchFamily="34" charset="-122"/>
                <a:ea typeface="微软雅黑" panose="020B0503020204020204" pitchFamily="34" charset="-122"/>
              </a:rPr>
              <a:t>研究背景</a:t>
            </a:r>
          </a:p>
        </p:txBody>
      </p:sp>
      <p:sp>
        <p:nvSpPr>
          <p:cNvPr id="8" name="菱形 7"/>
          <p:cNvSpPr/>
          <p:nvPr/>
        </p:nvSpPr>
        <p:spPr>
          <a:xfrm>
            <a:off x="1042858" y="2260342"/>
            <a:ext cx="1303614" cy="1303534"/>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3202" rIns="0" bIns="43202" anchor="ctr"/>
          <a:lstStyle/>
          <a:p>
            <a:pPr algn="ctr">
              <a:defRPr/>
            </a:pPr>
            <a:r>
              <a:rPr lang="zh-CN" altLang="en-US" sz="1600" b="1" dirty="0">
                <a:latin typeface="微软雅黑" panose="020B0503020204020204" pitchFamily="34" charset="-122"/>
                <a:ea typeface="微软雅黑" panose="020B0503020204020204" pitchFamily="34" charset="-122"/>
              </a:rPr>
              <a:t>研究背景</a:t>
            </a:r>
          </a:p>
        </p:txBody>
      </p:sp>
      <p:sp>
        <p:nvSpPr>
          <p:cNvPr id="9" name="矩形 8"/>
          <p:cNvSpPr/>
          <p:nvPr/>
        </p:nvSpPr>
        <p:spPr>
          <a:xfrm>
            <a:off x="2372156" y="1138158"/>
            <a:ext cx="5872251" cy="847456"/>
          </a:xfrm>
          <a:prstGeom prst="rect">
            <a:avLst/>
          </a:prstGeom>
        </p:spPr>
        <p:txBody>
          <a:bodyPr wrap="square" lIns="86404" tIns="43202" rIns="86404" bIns="43202">
            <a:spAutoFit/>
          </a:bodyPr>
          <a:lstStyle/>
          <a:p>
            <a:pPr lvl="0">
              <a:lnSpc>
                <a:spcPct val="130000"/>
              </a:lnSpc>
              <a:defRPr/>
            </a:pP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在此输入小标题</a:t>
            </a:r>
            <a:endParaRPr lang="en-US" altLang="zh-CN" sz="1400" b="1" dirty="0">
              <a:solidFill>
                <a:prstClr val="black">
                  <a:lumMod val="65000"/>
                  <a:lumOff val="35000"/>
                </a:prstClr>
              </a:solidFill>
              <a:latin typeface="微软雅黑" panose="020B0503020204020204" pitchFamily="34" charset="-122"/>
              <a:ea typeface="微软雅黑" panose="020B0503020204020204" pitchFamily="34" charset="-122"/>
            </a:endParaRPr>
          </a:p>
          <a:p>
            <a:pPr lvl="0">
              <a:lnSpc>
                <a:spcPct val="130000"/>
              </a:lnSpc>
              <a:defRPr/>
            </a:pPr>
            <a:r>
              <a:rPr lang="zh-CN" altLang="en-US" sz="1200"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r>
              <a:rPr lang="en-US" altLang="zh-CN" sz="1200" dirty="0">
                <a:solidFill>
                  <a:prstClr val="black">
                    <a:lumMod val="75000"/>
                    <a:lumOff val="25000"/>
                  </a:prstClr>
                </a:solidFill>
                <a:latin typeface="微软雅黑" pitchFamily="34" charset="-122"/>
                <a:ea typeface="微软雅黑" pitchFamily="34" charset="-122"/>
              </a:rPr>
              <a:t>,</a:t>
            </a:r>
            <a:r>
              <a:rPr lang="zh-CN" altLang="en-US" sz="1200" dirty="0">
                <a:solidFill>
                  <a:prstClr val="black">
                    <a:lumMod val="75000"/>
                    <a:lumOff val="25000"/>
                  </a:prstClr>
                </a:solidFill>
                <a:latin typeface="微软雅黑" pitchFamily="34" charset="-122"/>
                <a:ea typeface="微软雅黑" pitchFamily="34" charset="-122"/>
              </a:rPr>
              <a:t>根据需要添加适当的文字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0" name="矩形 9"/>
          <p:cNvSpPr/>
          <p:nvPr/>
        </p:nvSpPr>
        <p:spPr>
          <a:xfrm>
            <a:off x="2372156" y="2461051"/>
            <a:ext cx="5872251" cy="847456"/>
          </a:xfrm>
          <a:prstGeom prst="rect">
            <a:avLst/>
          </a:prstGeom>
        </p:spPr>
        <p:txBody>
          <a:bodyPr wrap="square" lIns="86404" tIns="43202" rIns="86404" bIns="43202">
            <a:spAutoFit/>
          </a:bodyPr>
          <a:lstStyle/>
          <a:p>
            <a:pPr lvl="0">
              <a:lnSpc>
                <a:spcPct val="130000"/>
              </a:lnSpc>
              <a:defRPr/>
            </a:pP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在此输入小标题</a:t>
            </a:r>
            <a:endParaRPr lang="en-US" altLang="zh-CN" sz="1400" b="1" dirty="0">
              <a:solidFill>
                <a:prstClr val="black">
                  <a:lumMod val="65000"/>
                  <a:lumOff val="35000"/>
                </a:prstClr>
              </a:solidFill>
              <a:latin typeface="微软雅黑" panose="020B0503020204020204" pitchFamily="34" charset="-122"/>
              <a:ea typeface="微软雅黑" panose="020B0503020204020204" pitchFamily="34" charset="-122"/>
            </a:endParaRPr>
          </a:p>
          <a:p>
            <a:pPr lvl="0">
              <a:lnSpc>
                <a:spcPct val="130000"/>
              </a:lnSpc>
              <a:defRPr/>
            </a:pPr>
            <a:r>
              <a:rPr lang="zh-CN" altLang="en-US" sz="1200"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r>
              <a:rPr lang="en-US" altLang="zh-CN" sz="1200" dirty="0">
                <a:solidFill>
                  <a:prstClr val="black">
                    <a:lumMod val="75000"/>
                    <a:lumOff val="25000"/>
                  </a:prstClr>
                </a:solidFill>
                <a:latin typeface="微软雅黑" pitchFamily="34" charset="-122"/>
                <a:ea typeface="微软雅黑" pitchFamily="34" charset="-122"/>
              </a:rPr>
              <a:t>,</a:t>
            </a:r>
            <a:r>
              <a:rPr lang="zh-CN" altLang="en-US" sz="1200" dirty="0">
                <a:solidFill>
                  <a:prstClr val="black">
                    <a:lumMod val="75000"/>
                    <a:lumOff val="25000"/>
                  </a:prstClr>
                </a:solidFill>
                <a:latin typeface="微软雅黑" pitchFamily="34" charset="-122"/>
                <a:ea typeface="微软雅黑" pitchFamily="34" charset="-122"/>
              </a:rPr>
              <a:t>根据需要添加适当的文字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 name="矩形 10"/>
          <p:cNvSpPr/>
          <p:nvPr/>
        </p:nvSpPr>
        <p:spPr>
          <a:xfrm>
            <a:off x="2372156" y="3783944"/>
            <a:ext cx="5872251" cy="847456"/>
          </a:xfrm>
          <a:prstGeom prst="rect">
            <a:avLst/>
          </a:prstGeom>
        </p:spPr>
        <p:txBody>
          <a:bodyPr wrap="square" lIns="86404" tIns="43202" rIns="86404" bIns="43202">
            <a:spAutoFit/>
          </a:bodyPr>
          <a:lstStyle/>
          <a:p>
            <a:pPr lvl="0">
              <a:lnSpc>
                <a:spcPct val="130000"/>
              </a:lnSpc>
              <a:defRPr/>
            </a:pPr>
            <a:r>
              <a:rPr lang="zh-CN" altLang="en-US" sz="1400" b="1" dirty="0">
                <a:solidFill>
                  <a:prstClr val="black">
                    <a:lumMod val="65000"/>
                    <a:lumOff val="35000"/>
                  </a:prstClr>
                </a:solidFill>
                <a:latin typeface="微软雅黑" panose="020B0503020204020204" pitchFamily="34" charset="-122"/>
                <a:ea typeface="微软雅黑" panose="020B0503020204020204" pitchFamily="34" charset="-122"/>
              </a:rPr>
              <a:t>在此输入小标题</a:t>
            </a:r>
            <a:endParaRPr lang="en-US" altLang="zh-CN" sz="1400" b="1" dirty="0">
              <a:solidFill>
                <a:prstClr val="black">
                  <a:lumMod val="65000"/>
                  <a:lumOff val="35000"/>
                </a:prstClr>
              </a:solidFill>
              <a:latin typeface="微软雅黑" panose="020B0503020204020204" pitchFamily="34" charset="-122"/>
              <a:ea typeface="微软雅黑" panose="020B0503020204020204" pitchFamily="34" charset="-122"/>
            </a:endParaRPr>
          </a:p>
          <a:p>
            <a:pPr lvl="0">
              <a:lnSpc>
                <a:spcPct val="130000"/>
              </a:lnSpc>
              <a:defRPr/>
            </a:pPr>
            <a:r>
              <a:rPr lang="zh-CN" altLang="en-US" sz="1200"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r>
              <a:rPr lang="en-US" altLang="zh-CN" sz="1200" dirty="0">
                <a:solidFill>
                  <a:prstClr val="black">
                    <a:lumMod val="75000"/>
                    <a:lumOff val="25000"/>
                  </a:prstClr>
                </a:solidFill>
                <a:latin typeface="微软雅黑" pitchFamily="34" charset="-122"/>
                <a:ea typeface="微软雅黑" pitchFamily="34" charset="-122"/>
              </a:rPr>
              <a:t>,</a:t>
            </a:r>
            <a:r>
              <a:rPr lang="zh-CN" altLang="en-US" sz="1200" dirty="0">
                <a:solidFill>
                  <a:prstClr val="black">
                    <a:lumMod val="75000"/>
                    <a:lumOff val="25000"/>
                  </a:prstClr>
                </a:solidFill>
                <a:latin typeface="微软雅黑" pitchFamily="34" charset="-122"/>
                <a:ea typeface="微软雅黑" pitchFamily="34" charset="-122"/>
              </a:rPr>
              <a:t>根据需要添加适当的文字</a:t>
            </a:r>
            <a:endParaRPr lang="en-US" altLang="zh-CN" sz="14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3"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1793612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0-#ppt_w/2"/>
                                          </p:val>
                                        </p:tav>
                                        <p:tav tm="100000">
                                          <p:val>
                                            <p:strVal val="#ppt_x"/>
                                          </p:val>
                                        </p:tav>
                                      </p:tavLst>
                                    </p:anim>
                                    <p:anim calcmode="lin" valueType="num">
                                      <p:cBhvr additive="base">
                                        <p:cTn id="19" dur="75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2975"/>
                            </p:stCondLst>
                            <p:childTnLst>
                              <p:par>
                                <p:cTn id="28" presetID="2" presetClass="entr" presetSubtype="8" decel="53333"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750" fill="hold"/>
                                        <p:tgtEl>
                                          <p:spTgt spid="6"/>
                                        </p:tgtEl>
                                        <p:attrNameLst>
                                          <p:attrName>ppt_x</p:attrName>
                                        </p:attrNameLst>
                                      </p:cBhvr>
                                      <p:tavLst>
                                        <p:tav tm="0">
                                          <p:val>
                                            <p:strVal val="0-#ppt_w/2"/>
                                          </p:val>
                                        </p:tav>
                                        <p:tav tm="100000">
                                          <p:val>
                                            <p:strVal val="#ppt_x"/>
                                          </p:val>
                                        </p:tav>
                                      </p:tavLst>
                                    </p:anim>
                                    <p:anim calcmode="lin" valueType="num">
                                      <p:cBhvr additive="base">
                                        <p:cTn id="31" dur="750" fill="hold"/>
                                        <p:tgtEl>
                                          <p:spTgt spid="6"/>
                                        </p:tgtEl>
                                        <p:attrNameLst>
                                          <p:attrName>ppt_y</p:attrName>
                                        </p:attrNameLst>
                                      </p:cBhvr>
                                      <p:tavLst>
                                        <p:tav tm="0">
                                          <p:val>
                                            <p:strVal val="#ppt_y"/>
                                          </p:val>
                                        </p:tav>
                                        <p:tav tm="100000">
                                          <p:val>
                                            <p:strVal val="#ppt_y"/>
                                          </p:val>
                                        </p:tav>
                                      </p:tavLst>
                                    </p:anim>
                                  </p:childTnLst>
                                </p:cTn>
                              </p:par>
                              <p:par>
                                <p:cTn id="32" presetID="2" presetClass="entr" presetSubtype="8" decel="53333" fill="hold" grpId="0" nodeType="withEffect">
                                  <p:stCondLst>
                                    <p:cond delay="25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750" fill="hold"/>
                                        <p:tgtEl>
                                          <p:spTgt spid="8"/>
                                        </p:tgtEl>
                                        <p:attrNameLst>
                                          <p:attrName>ppt_x</p:attrName>
                                        </p:attrNameLst>
                                      </p:cBhvr>
                                      <p:tavLst>
                                        <p:tav tm="0">
                                          <p:val>
                                            <p:strVal val="0-#ppt_w/2"/>
                                          </p:val>
                                        </p:tav>
                                        <p:tav tm="100000">
                                          <p:val>
                                            <p:strVal val="#ppt_x"/>
                                          </p:val>
                                        </p:tav>
                                      </p:tavLst>
                                    </p:anim>
                                    <p:anim calcmode="lin" valueType="num">
                                      <p:cBhvr additive="base">
                                        <p:cTn id="35" dur="75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8" decel="53333" fill="hold" grpId="0" nodeType="withEffect">
                                  <p:stCondLst>
                                    <p:cond delay="50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750" fill="hold"/>
                                        <p:tgtEl>
                                          <p:spTgt spid="7"/>
                                        </p:tgtEl>
                                        <p:attrNameLst>
                                          <p:attrName>ppt_x</p:attrName>
                                        </p:attrNameLst>
                                      </p:cBhvr>
                                      <p:tavLst>
                                        <p:tav tm="0">
                                          <p:val>
                                            <p:strVal val="0-#ppt_w/2"/>
                                          </p:val>
                                        </p:tav>
                                        <p:tav tm="100000">
                                          <p:val>
                                            <p:strVal val="#ppt_x"/>
                                          </p:val>
                                        </p:tav>
                                      </p:tavLst>
                                    </p:anim>
                                    <p:anim calcmode="lin" valueType="num">
                                      <p:cBhvr additive="base">
                                        <p:cTn id="39" dur="75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4225"/>
                            </p:stCondLst>
                            <p:childTnLst>
                              <p:par>
                                <p:cTn id="41" presetID="22" presetClass="entr" presetSubtype="8"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par>
                          <p:cTn id="44" fill="hold">
                            <p:stCondLst>
                              <p:cond delay="4725"/>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par>
                          <p:cTn id="48" fill="hold">
                            <p:stCondLst>
                              <p:cond delay="5225"/>
                            </p:stCondLst>
                            <p:childTnLst>
                              <p:par>
                                <p:cTn id="49" presetID="22" presetClass="entr" presetSubtype="8"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7" grpId="0" animBg="1"/>
      <p:bldP spid="8" grpId="0" animBg="1"/>
      <p:bldP spid="9" grpId="0"/>
      <p:bldP spid="10" grpId="0"/>
      <p:bldP spid="11"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研究意义</a:t>
            </a:r>
          </a:p>
        </p:txBody>
      </p:sp>
      <p:sp>
        <p:nvSpPr>
          <p:cNvPr id="13"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Oval 6"/>
          <p:cNvSpPr>
            <a:spLocks noChangeArrowheads="1"/>
          </p:cNvSpPr>
          <p:nvPr/>
        </p:nvSpPr>
        <p:spPr bwMode="auto">
          <a:xfrm>
            <a:off x="2043771" y="1220078"/>
            <a:ext cx="623725" cy="623888"/>
          </a:xfrm>
          <a:prstGeom prst="ellipse">
            <a:avLst/>
          </a:prstGeom>
          <a:solidFill>
            <a:srgbClr val="92D050"/>
          </a:solidFill>
          <a:ln>
            <a:noFill/>
          </a:ln>
        </p:spPr>
        <p:txBody>
          <a:bodyPr vert="horz" wrap="square" lIns="0" tIns="45720" rIns="0" bIns="45720" numCol="1" anchor="ctr" anchorCtr="0" compatLnSpc="1">
            <a:prstTxWarp prst="textNoShape">
              <a:avLst/>
            </a:prstTxWarp>
          </a:bodyPr>
          <a:lstStyle/>
          <a:p>
            <a:pPr algn="ctr"/>
            <a:r>
              <a:rPr lang="en-US" altLang="zh-CN" b="1"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0" name="Oval 7"/>
          <p:cNvSpPr>
            <a:spLocks noChangeArrowheads="1"/>
          </p:cNvSpPr>
          <p:nvPr/>
        </p:nvSpPr>
        <p:spPr bwMode="auto">
          <a:xfrm>
            <a:off x="2430623" y="2115428"/>
            <a:ext cx="623725" cy="622697"/>
          </a:xfrm>
          <a:prstGeom prst="ellipse">
            <a:avLst/>
          </a:prstGeom>
          <a:solidFill>
            <a:srgbClr val="92D050"/>
          </a:solidFill>
          <a:ln>
            <a:noFill/>
          </a:ln>
        </p:spPr>
        <p:txBody>
          <a:bodyPr vert="horz" wrap="square" lIns="0" tIns="45720" rIns="0" bIns="45720" numCol="1" anchor="ctr" anchorCtr="0" compatLnSpc="1">
            <a:prstTxWarp prst="textNoShape">
              <a:avLst/>
            </a:prstTxWarp>
          </a:bodyPr>
          <a:lstStyle/>
          <a:p>
            <a:pPr algn="ctr"/>
            <a:r>
              <a:rPr lang="en-US" altLang="zh-CN" b="1"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Oval 9"/>
          <p:cNvSpPr>
            <a:spLocks noChangeArrowheads="1"/>
          </p:cNvSpPr>
          <p:nvPr/>
        </p:nvSpPr>
        <p:spPr bwMode="auto">
          <a:xfrm>
            <a:off x="2430623" y="3207230"/>
            <a:ext cx="623725" cy="623888"/>
          </a:xfrm>
          <a:prstGeom prst="ellipse">
            <a:avLst/>
          </a:prstGeom>
          <a:solidFill>
            <a:srgbClr val="92D050"/>
          </a:solidFill>
          <a:ln>
            <a:noFill/>
          </a:ln>
        </p:spPr>
        <p:txBody>
          <a:bodyPr vert="horz" wrap="square" lIns="0" tIns="45720" rIns="0" bIns="45720" numCol="1" anchor="ctr" anchorCtr="0" compatLnSpc="1">
            <a:prstTxWarp prst="textNoShape">
              <a:avLst/>
            </a:prstTxWarp>
          </a:bodyPr>
          <a:lstStyle/>
          <a:p>
            <a:pPr algn="ctr"/>
            <a:r>
              <a:rPr lang="en-US" altLang="zh-CN" b="1"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2" name="Oval 8"/>
          <p:cNvSpPr>
            <a:spLocks noChangeArrowheads="1"/>
          </p:cNvSpPr>
          <p:nvPr/>
        </p:nvSpPr>
        <p:spPr bwMode="auto">
          <a:xfrm>
            <a:off x="2043771" y="4102580"/>
            <a:ext cx="623725" cy="622697"/>
          </a:xfrm>
          <a:prstGeom prst="ellipse">
            <a:avLst/>
          </a:prstGeom>
          <a:solidFill>
            <a:srgbClr val="92D050"/>
          </a:solidFill>
          <a:ln>
            <a:noFill/>
          </a:ln>
        </p:spPr>
        <p:txBody>
          <a:bodyPr vert="horz" wrap="square" lIns="0" tIns="45720" rIns="0" bIns="45720" numCol="1" anchor="ctr" anchorCtr="0" compatLnSpc="1">
            <a:prstTxWarp prst="textNoShape">
              <a:avLst/>
            </a:prstTxWarp>
          </a:bodyPr>
          <a:lstStyle/>
          <a:p>
            <a:pPr algn="ctr"/>
            <a:r>
              <a:rPr lang="en-US" altLang="zh-CN" b="1"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658245" y="2316643"/>
            <a:ext cx="1454565" cy="1454944"/>
            <a:chOff x="877888" y="2946400"/>
            <a:chExt cx="1939925" cy="1939925"/>
          </a:xfrm>
          <a:solidFill>
            <a:srgbClr val="005E3C"/>
          </a:solidFill>
        </p:grpSpPr>
        <p:sp>
          <p:nvSpPr>
            <p:cNvPr id="34" name="Oval 5"/>
            <p:cNvSpPr>
              <a:spLocks noChangeArrowheads="1"/>
            </p:cNvSpPr>
            <p:nvPr/>
          </p:nvSpPr>
          <p:spPr bwMode="auto">
            <a:xfrm>
              <a:off x="877888" y="2946400"/>
              <a:ext cx="1939925" cy="1939925"/>
            </a:xfrm>
            <a:prstGeom prst="ellipse">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5" name="TextBox 25"/>
            <p:cNvSpPr txBox="1"/>
            <p:nvPr/>
          </p:nvSpPr>
          <p:spPr>
            <a:xfrm>
              <a:off x="1078684" y="3436223"/>
              <a:ext cx="1538332" cy="697627"/>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意义</a:t>
              </a:r>
            </a:p>
          </p:txBody>
        </p:sp>
      </p:grpSp>
      <p:sp>
        <p:nvSpPr>
          <p:cNvPr id="36" name="TextBox 26"/>
          <p:cNvSpPr txBox="1"/>
          <p:nvPr/>
        </p:nvSpPr>
        <p:spPr>
          <a:xfrm>
            <a:off x="2682877" y="982404"/>
            <a:ext cx="2072298" cy="315453"/>
          </a:xfrm>
          <a:prstGeom prst="rect">
            <a:avLst/>
          </a:prstGeom>
          <a:noFill/>
        </p:spPr>
        <p:txBody>
          <a:bodyPr wrap="square" lIns="68562" tIns="34281" rIns="68562" bIns="34281" rtlCol="0">
            <a:spAutoFit/>
          </a:bodyPr>
          <a:lstStyle/>
          <a:p>
            <a:r>
              <a:rPr lang="zh-CN" altLang="en-US" sz="1600" b="1" dirty="0">
                <a:solidFill>
                  <a:srgbClr val="2C3637"/>
                </a:solidFill>
                <a:latin typeface="微软雅黑" panose="020B0503020204020204" pitchFamily="34" charset="-122"/>
                <a:ea typeface="微软雅黑" panose="020B0503020204020204" pitchFamily="34" charset="-122"/>
              </a:rPr>
              <a:t>在此输入小标题</a:t>
            </a:r>
          </a:p>
        </p:txBody>
      </p:sp>
      <p:sp>
        <p:nvSpPr>
          <p:cNvPr id="37" name="TextBox 27"/>
          <p:cNvSpPr txBox="1"/>
          <p:nvPr/>
        </p:nvSpPr>
        <p:spPr>
          <a:xfrm>
            <a:off x="2729669" y="1251168"/>
            <a:ext cx="5512425" cy="590593"/>
          </a:xfrm>
          <a:prstGeom prst="rect">
            <a:avLst/>
          </a:prstGeom>
          <a:noFill/>
        </p:spPr>
        <p:txBody>
          <a:bodyPr wrap="square" lIns="68562" tIns="34281" rIns="68562" bIns="34281" rtlCol="0">
            <a:spAutoFit/>
          </a:bodyPr>
          <a:lstStyle/>
          <a:p>
            <a:pPr>
              <a:lnSpc>
                <a:spcPct val="150000"/>
              </a:lnSpc>
            </a:pPr>
            <a:r>
              <a:rPr lang="zh-CN" altLang="en-US" sz="1200"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r>
              <a:rPr lang="en-US" altLang="zh-CN" sz="1200" dirty="0">
                <a:solidFill>
                  <a:prstClr val="black">
                    <a:lumMod val="75000"/>
                    <a:lumOff val="25000"/>
                  </a:prstClr>
                </a:solidFill>
                <a:latin typeface="微软雅黑" pitchFamily="34" charset="-122"/>
                <a:ea typeface="微软雅黑" pitchFamily="34" charset="-122"/>
              </a:rPr>
              <a:t>,</a:t>
            </a:r>
            <a:r>
              <a:rPr lang="zh-CN" altLang="en-US" sz="1200" dirty="0">
                <a:solidFill>
                  <a:prstClr val="black">
                    <a:lumMod val="75000"/>
                    <a:lumOff val="25000"/>
                  </a:prstClr>
                </a:solidFill>
                <a:latin typeface="微软雅黑" pitchFamily="34" charset="-122"/>
                <a:ea typeface="微软雅黑" pitchFamily="34" charset="-122"/>
              </a:rPr>
              <a:t>根据需要添加适当的文字</a:t>
            </a:r>
            <a:endParaRPr lang="zh-CN" altLang="en-US" sz="1200" dirty="0">
              <a:solidFill>
                <a:srgbClr val="2C3637"/>
              </a:solidFill>
              <a:latin typeface="微软雅黑" panose="020B0503020204020204" pitchFamily="34" charset="-122"/>
              <a:ea typeface="微软雅黑" panose="020B0503020204020204" pitchFamily="34" charset="-122"/>
            </a:endParaRPr>
          </a:p>
        </p:txBody>
      </p:sp>
      <p:sp>
        <p:nvSpPr>
          <p:cNvPr id="38" name="TextBox 28"/>
          <p:cNvSpPr txBox="1"/>
          <p:nvPr/>
        </p:nvSpPr>
        <p:spPr>
          <a:xfrm>
            <a:off x="2682877" y="4123335"/>
            <a:ext cx="2072298" cy="315453"/>
          </a:xfrm>
          <a:prstGeom prst="rect">
            <a:avLst/>
          </a:prstGeom>
          <a:noFill/>
        </p:spPr>
        <p:txBody>
          <a:bodyPr wrap="square" lIns="68562" tIns="34281" rIns="68562" bIns="34281" rtlCol="0">
            <a:spAutoFit/>
          </a:bodyPr>
          <a:lstStyle/>
          <a:p>
            <a:r>
              <a:rPr lang="zh-CN" altLang="en-US" sz="1600" b="1" dirty="0">
                <a:solidFill>
                  <a:srgbClr val="2C3637"/>
                </a:solidFill>
                <a:latin typeface="微软雅黑" panose="020B0503020204020204" pitchFamily="34" charset="-122"/>
                <a:ea typeface="微软雅黑" panose="020B0503020204020204" pitchFamily="34" charset="-122"/>
              </a:rPr>
              <a:t>在此输入小标题</a:t>
            </a:r>
          </a:p>
        </p:txBody>
      </p:sp>
      <p:sp>
        <p:nvSpPr>
          <p:cNvPr id="39" name="TextBox 29"/>
          <p:cNvSpPr txBox="1"/>
          <p:nvPr/>
        </p:nvSpPr>
        <p:spPr>
          <a:xfrm>
            <a:off x="2729669" y="4357421"/>
            <a:ext cx="5512425" cy="590593"/>
          </a:xfrm>
          <a:prstGeom prst="rect">
            <a:avLst/>
          </a:prstGeom>
          <a:noFill/>
        </p:spPr>
        <p:txBody>
          <a:bodyPr wrap="square" lIns="68562" tIns="34281" rIns="68562" bIns="34281" rtlCol="0">
            <a:spAutoFit/>
          </a:bodyPr>
          <a:lstStyle/>
          <a:p>
            <a:pPr>
              <a:lnSpc>
                <a:spcPct val="150000"/>
              </a:lnSpc>
            </a:pPr>
            <a:r>
              <a:rPr lang="zh-CN" altLang="en-US" sz="1200"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r>
              <a:rPr lang="en-US" altLang="zh-CN" sz="1200" dirty="0">
                <a:solidFill>
                  <a:prstClr val="black">
                    <a:lumMod val="75000"/>
                    <a:lumOff val="25000"/>
                  </a:prstClr>
                </a:solidFill>
                <a:latin typeface="微软雅黑" pitchFamily="34" charset="-122"/>
                <a:ea typeface="微软雅黑" pitchFamily="34" charset="-122"/>
              </a:rPr>
              <a:t>,</a:t>
            </a:r>
            <a:r>
              <a:rPr lang="zh-CN" altLang="en-US" sz="1200" dirty="0">
                <a:solidFill>
                  <a:prstClr val="black">
                    <a:lumMod val="75000"/>
                    <a:lumOff val="25000"/>
                  </a:prstClr>
                </a:solidFill>
                <a:latin typeface="微软雅黑" pitchFamily="34" charset="-122"/>
                <a:ea typeface="微软雅黑" pitchFamily="34" charset="-122"/>
              </a:rPr>
              <a:t>根据需要添加适当的文字</a:t>
            </a:r>
            <a:endParaRPr lang="zh-CN" altLang="en-US" sz="1200" dirty="0">
              <a:solidFill>
                <a:srgbClr val="2C3637"/>
              </a:solidFill>
              <a:latin typeface="微软雅黑" panose="020B0503020204020204" pitchFamily="34" charset="-122"/>
              <a:ea typeface="微软雅黑" panose="020B0503020204020204" pitchFamily="34" charset="-122"/>
            </a:endParaRPr>
          </a:p>
        </p:txBody>
      </p:sp>
      <p:sp>
        <p:nvSpPr>
          <p:cNvPr id="40" name="TextBox 30"/>
          <p:cNvSpPr txBox="1"/>
          <p:nvPr/>
        </p:nvSpPr>
        <p:spPr>
          <a:xfrm>
            <a:off x="3061504" y="3050184"/>
            <a:ext cx="1942544" cy="315453"/>
          </a:xfrm>
          <a:prstGeom prst="rect">
            <a:avLst/>
          </a:prstGeom>
          <a:noFill/>
        </p:spPr>
        <p:txBody>
          <a:bodyPr wrap="square" lIns="68562" tIns="34281" rIns="68562" bIns="34281" rtlCol="0">
            <a:spAutoFit/>
          </a:bodyPr>
          <a:lstStyle/>
          <a:p>
            <a:r>
              <a:rPr lang="zh-CN" altLang="en-US" sz="1600" b="1" dirty="0">
                <a:solidFill>
                  <a:srgbClr val="2C3637"/>
                </a:solidFill>
                <a:latin typeface="微软雅黑" panose="020B0503020204020204" pitchFamily="34" charset="-122"/>
                <a:ea typeface="微软雅黑" panose="020B0503020204020204" pitchFamily="34" charset="-122"/>
              </a:rPr>
              <a:t>在此输入小标题</a:t>
            </a:r>
          </a:p>
        </p:txBody>
      </p:sp>
      <p:sp>
        <p:nvSpPr>
          <p:cNvPr id="41" name="TextBox 31"/>
          <p:cNvSpPr txBox="1"/>
          <p:nvPr/>
        </p:nvSpPr>
        <p:spPr>
          <a:xfrm>
            <a:off x="3108295" y="3284269"/>
            <a:ext cx="5512425" cy="590593"/>
          </a:xfrm>
          <a:prstGeom prst="rect">
            <a:avLst/>
          </a:prstGeom>
          <a:noFill/>
        </p:spPr>
        <p:txBody>
          <a:bodyPr wrap="square" lIns="68562" tIns="34281" rIns="68562" bIns="34281" rtlCol="0">
            <a:spAutoFit/>
          </a:bodyPr>
          <a:lstStyle/>
          <a:p>
            <a:pPr>
              <a:lnSpc>
                <a:spcPct val="150000"/>
              </a:lnSpc>
            </a:pPr>
            <a:r>
              <a:rPr lang="zh-CN" altLang="en-US" sz="1200"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r>
              <a:rPr lang="en-US" altLang="zh-CN" sz="1200" dirty="0">
                <a:solidFill>
                  <a:prstClr val="black">
                    <a:lumMod val="75000"/>
                    <a:lumOff val="25000"/>
                  </a:prstClr>
                </a:solidFill>
                <a:latin typeface="微软雅黑" pitchFamily="34" charset="-122"/>
                <a:ea typeface="微软雅黑" pitchFamily="34" charset="-122"/>
              </a:rPr>
              <a:t>,</a:t>
            </a:r>
            <a:r>
              <a:rPr lang="zh-CN" altLang="en-US" sz="1200" dirty="0">
                <a:solidFill>
                  <a:prstClr val="black">
                    <a:lumMod val="75000"/>
                    <a:lumOff val="25000"/>
                  </a:prstClr>
                </a:solidFill>
                <a:latin typeface="微软雅黑" pitchFamily="34" charset="-122"/>
                <a:ea typeface="微软雅黑" pitchFamily="34" charset="-122"/>
              </a:rPr>
              <a:t>根据需要添加适当的文字</a:t>
            </a:r>
            <a:endParaRPr lang="zh-CN" altLang="en-US" sz="1200" dirty="0">
              <a:solidFill>
                <a:srgbClr val="2C3637"/>
              </a:solidFill>
              <a:latin typeface="微软雅黑" panose="020B0503020204020204" pitchFamily="34" charset="-122"/>
              <a:ea typeface="微软雅黑" panose="020B0503020204020204" pitchFamily="34" charset="-122"/>
            </a:endParaRPr>
          </a:p>
        </p:txBody>
      </p:sp>
      <p:sp>
        <p:nvSpPr>
          <p:cNvPr id="42" name="TextBox 32"/>
          <p:cNvSpPr txBox="1"/>
          <p:nvPr/>
        </p:nvSpPr>
        <p:spPr>
          <a:xfrm>
            <a:off x="3061504" y="1975423"/>
            <a:ext cx="1870536" cy="315453"/>
          </a:xfrm>
          <a:prstGeom prst="rect">
            <a:avLst/>
          </a:prstGeom>
          <a:noFill/>
        </p:spPr>
        <p:txBody>
          <a:bodyPr wrap="square" lIns="68562" tIns="34281" rIns="68562" bIns="34281" rtlCol="0">
            <a:spAutoFit/>
          </a:bodyPr>
          <a:lstStyle/>
          <a:p>
            <a:r>
              <a:rPr lang="zh-CN" altLang="en-US" sz="1600" b="1" dirty="0">
                <a:solidFill>
                  <a:srgbClr val="2C3637"/>
                </a:solidFill>
                <a:latin typeface="微软雅黑" panose="020B0503020204020204" pitchFamily="34" charset="-122"/>
                <a:ea typeface="微软雅黑" panose="020B0503020204020204" pitchFamily="34" charset="-122"/>
              </a:rPr>
              <a:t>在此输入小标题</a:t>
            </a:r>
          </a:p>
        </p:txBody>
      </p:sp>
      <p:sp>
        <p:nvSpPr>
          <p:cNvPr id="43" name="TextBox 33"/>
          <p:cNvSpPr txBox="1"/>
          <p:nvPr/>
        </p:nvSpPr>
        <p:spPr>
          <a:xfrm>
            <a:off x="3108295" y="2209508"/>
            <a:ext cx="5512425" cy="590593"/>
          </a:xfrm>
          <a:prstGeom prst="rect">
            <a:avLst/>
          </a:prstGeom>
          <a:noFill/>
        </p:spPr>
        <p:txBody>
          <a:bodyPr wrap="square" lIns="68562" tIns="34281" rIns="68562" bIns="34281" rtlCol="0">
            <a:spAutoFit/>
          </a:bodyPr>
          <a:lstStyle/>
          <a:p>
            <a:pPr>
              <a:lnSpc>
                <a:spcPct val="150000"/>
              </a:lnSpc>
            </a:pPr>
            <a:r>
              <a:rPr lang="zh-CN" altLang="en-US" sz="1200" dirty="0">
                <a:solidFill>
                  <a:prstClr val="black">
                    <a:lumMod val="75000"/>
                    <a:lumOff val="25000"/>
                  </a:prstClr>
                </a:solidFill>
                <a:latin typeface="微软雅黑" pitchFamily="34" charset="-122"/>
                <a:ea typeface="微软雅黑" pitchFamily="34" charset="-122"/>
              </a:rPr>
              <a:t>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字根据需要添加适当的文字，一页的文字最好不要超过</a:t>
            </a:r>
            <a:r>
              <a:rPr lang="en-US" altLang="zh-CN" sz="1200" dirty="0">
                <a:solidFill>
                  <a:prstClr val="black">
                    <a:lumMod val="75000"/>
                    <a:lumOff val="25000"/>
                  </a:prstClr>
                </a:solidFill>
                <a:latin typeface="微软雅黑" pitchFamily="34" charset="-122"/>
                <a:ea typeface="微软雅黑" pitchFamily="34" charset="-122"/>
              </a:rPr>
              <a:t>200</a:t>
            </a:r>
            <a:r>
              <a:rPr lang="zh-CN" altLang="en-US" sz="1200" dirty="0">
                <a:solidFill>
                  <a:prstClr val="black">
                    <a:lumMod val="75000"/>
                    <a:lumOff val="25000"/>
                  </a:prstClr>
                </a:solidFill>
                <a:latin typeface="微软雅黑" pitchFamily="34" charset="-122"/>
                <a:ea typeface="微软雅黑" pitchFamily="34" charset="-122"/>
              </a:rPr>
              <a:t>字</a:t>
            </a:r>
            <a:r>
              <a:rPr lang="en-US" altLang="zh-CN" sz="1200" dirty="0">
                <a:solidFill>
                  <a:prstClr val="black">
                    <a:lumMod val="75000"/>
                    <a:lumOff val="25000"/>
                  </a:prstClr>
                </a:solidFill>
                <a:latin typeface="微软雅黑" pitchFamily="34" charset="-122"/>
                <a:ea typeface="微软雅黑" pitchFamily="34" charset="-122"/>
              </a:rPr>
              <a:t>,</a:t>
            </a:r>
            <a:r>
              <a:rPr lang="zh-CN" altLang="en-US" sz="1200" dirty="0">
                <a:solidFill>
                  <a:prstClr val="black">
                    <a:lumMod val="75000"/>
                    <a:lumOff val="25000"/>
                  </a:prstClr>
                </a:solidFill>
                <a:latin typeface="微软雅黑" pitchFamily="34" charset="-122"/>
                <a:ea typeface="微软雅黑" pitchFamily="34" charset="-122"/>
              </a:rPr>
              <a:t>根据需要添加适当的文字</a:t>
            </a:r>
            <a:endParaRPr lang="zh-CN" altLang="en-US" sz="1200" dirty="0">
              <a:solidFill>
                <a:srgbClr val="2C363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0033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750" fill="hold"/>
                                        <p:tgtEl>
                                          <p:spTgt spid="13"/>
                                        </p:tgtEl>
                                        <p:attrNameLst>
                                          <p:attrName>ppt_x</p:attrName>
                                        </p:attrNameLst>
                                      </p:cBhvr>
                                      <p:tavLst>
                                        <p:tav tm="0">
                                          <p:val>
                                            <p:strVal val="0-#ppt_w/2"/>
                                          </p:val>
                                        </p:tav>
                                        <p:tav tm="100000">
                                          <p:val>
                                            <p:strVal val="#ppt_x"/>
                                          </p:val>
                                        </p:tav>
                                      </p:tavLst>
                                    </p:anim>
                                    <p:anim calcmode="lin" valueType="num">
                                      <p:cBhvr additive="base">
                                        <p:cTn id="19" dur="75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2975"/>
                            </p:stCondLst>
                            <p:childTnLst>
                              <p:par>
                                <p:cTn id="28" presetID="52" presetClass="entr" presetSubtype="0"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Scale>
                                      <p:cBhvr>
                                        <p:cTn id="30"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33"/>
                                        </p:tgtEl>
                                        <p:attrNameLst>
                                          <p:attrName>ppt_x</p:attrName>
                                          <p:attrName>ppt_y</p:attrName>
                                        </p:attrNameLst>
                                      </p:cBhvr>
                                    </p:animMotion>
                                    <p:animEffect transition="in" filter="fade">
                                      <p:cBhvr>
                                        <p:cTn id="32" dur="1000"/>
                                        <p:tgtEl>
                                          <p:spTgt spid="33"/>
                                        </p:tgtEl>
                                      </p:cBhvr>
                                    </p:animEffect>
                                  </p:childTnLst>
                                </p:cTn>
                              </p:par>
                            </p:childTnLst>
                          </p:cTn>
                        </p:par>
                        <p:par>
                          <p:cTn id="33" fill="hold">
                            <p:stCondLst>
                              <p:cond delay="3975"/>
                            </p:stCondLst>
                            <p:childTnLst>
                              <p:par>
                                <p:cTn id="34" presetID="1"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56" presetClass="path" presetSubtype="0" accel="50000" decel="50000" fill="hold" grpId="1" nodeType="withEffect">
                                  <p:stCondLst>
                                    <p:cond delay="0"/>
                                  </p:stCondLst>
                                  <p:childTnLst>
                                    <p:animMotion origin="layout" path="M 3.61111E-6 -1.97531E-6 L -0.14636 0.11142 " pathEditMode="relative" rAng="0" ptsTypes="AA">
                                      <p:cBhvr>
                                        <p:cTn id="37" dur="500" spd="-100000" fill="hold"/>
                                        <p:tgtEl>
                                          <p:spTgt spid="30"/>
                                        </p:tgtEl>
                                        <p:attrNameLst>
                                          <p:attrName>ppt_x</p:attrName>
                                          <p:attrName>ppt_y</p:attrName>
                                        </p:attrNameLst>
                                      </p:cBhvr>
                                      <p:rCtr x="-7326" y="5556"/>
                                    </p:animMotion>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56" presetClass="path" presetSubtype="0" accel="50000" decel="50000" fill="hold" grpId="1" nodeType="withEffect">
                                  <p:stCondLst>
                                    <p:cond delay="0"/>
                                  </p:stCondLst>
                                  <p:childTnLst>
                                    <p:animMotion origin="layout" path="M 3.61111E-6 2.34568E-6 L -0.14636 -0.08704 " pathEditMode="relative" rAng="0" ptsTypes="AA">
                                      <p:cBhvr>
                                        <p:cTn id="41" dur="500" spd="-100000" fill="hold"/>
                                        <p:tgtEl>
                                          <p:spTgt spid="31"/>
                                        </p:tgtEl>
                                        <p:attrNameLst>
                                          <p:attrName>ppt_x</p:attrName>
                                          <p:attrName>ppt_y</p:attrName>
                                        </p:attrNameLst>
                                      </p:cBhvr>
                                      <p:rCtr x="-7326" y="-4352"/>
                                    </p:animMotion>
                                  </p:childTnLst>
                                </p:cTn>
                              </p:par>
                              <p:par>
                                <p:cTn id="42" presetID="1"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56" presetClass="path" presetSubtype="0" accel="50000" decel="50000" fill="hold" grpId="1" nodeType="withEffect">
                                  <p:stCondLst>
                                    <p:cond delay="0"/>
                                  </p:stCondLst>
                                  <p:childTnLst>
                                    <p:animMotion origin="layout" path="M 4.72222E-6 -4.91813E-6 L -0.104 -0.24714 " pathEditMode="relative" rAng="0" ptsTypes="AA">
                                      <p:cBhvr>
                                        <p:cTn id="45" dur="500" spd="-100000" fill="hold"/>
                                        <p:tgtEl>
                                          <p:spTgt spid="32"/>
                                        </p:tgtEl>
                                        <p:attrNameLst>
                                          <p:attrName>ppt_x</p:attrName>
                                          <p:attrName>ppt_y</p:attrName>
                                        </p:attrNameLst>
                                      </p:cBhvr>
                                      <p:rCtr x="-5208" y="-12357"/>
                                    </p:animMotion>
                                  </p:childTnLst>
                                </p:cTn>
                              </p:par>
                              <p:par>
                                <p:cTn id="46" presetID="1"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56" presetClass="path" presetSubtype="0" accel="50000" decel="50000" fill="hold" grpId="1" nodeType="withEffect">
                                  <p:stCondLst>
                                    <p:cond delay="0"/>
                                  </p:stCondLst>
                                  <p:childTnLst>
                                    <p:animMotion origin="layout" path="M 4.72222E-6 2.09877E-6 L -0.104 0.29938 " pathEditMode="relative" rAng="0" ptsTypes="AA">
                                      <p:cBhvr>
                                        <p:cTn id="49" dur="500" spd="-100000" fill="hold"/>
                                        <p:tgtEl>
                                          <p:spTgt spid="29"/>
                                        </p:tgtEl>
                                        <p:attrNameLst>
                                          <p:attrName>ppt_x</p:attrName>
                                          <p:attrName>ppt_y</p:attrName>
                                        </p:attrNameLst>
                                      </p:cBhvr>
                                      <p:rCtr x="-5208" y="14969"/>
                                    </p:animMotion>
                                  </p:childTnLst>
                                </p:cTn>
                              </p:par>
                            </p:childTnLst>
                          </p:cTn>
                        </p:par>
                        <p:par>
                          <p:cTn id="50" fill="hold">
                            <p:stCondLst>
                              <p:cond delay="4475"/>
                            </p:stCondLst>
                            <p:childTnLst>
                              <p:par>
                                <p:cTn id="51" presetID="31"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p:cTn id="53" dur="300" fill="hold"/>
                                        <p:tgtEl>
                                          <p:spTgt spid="36"/>
                                        </p:tgtEl>
                                        <p:attrNameLst>
                                          <p:attrName>ppt_w</p:attrName>
                                        </p:attrNameLst>
                                      </p:cBhvr>
                                      <p:tavLst>
                                        <p:tav tm="0">
                                          <p:val>
                                            <p:fltVal val="0"/>
                                          </p:val>
                                        </p:tav>
                                        <p:tav tm="100000">
                                          <p:val>
                                            <p:strVal val="#ppt_w"/>
                                          </p:val>
                                        </p:tav>
                                      </p:tavLst>
                                    </p:anim>
                                    <p:anim calcmode="lin" valueType="num">
                                      <p:cBhvr>
                                        <p:cTn id="54" dur="300" fill="hold"/>
                                        <p:tgtEl>
                                          <p:spTgt spid="36"/>
                                        </p:tgtEl>
                                        <p:attrNameLst>
                                          <p:attrName>ppt_h</p:attrName>
                                        </p:attrNameLst>
                                      </p:cBhvr>
                                      <p:tavLst>
                                        <p:tav tm="0">
                                          <p:val>
                                            <p:fltVal val="0"/>
                                          </p:val>
                                        </p:tav>
                                        <p:tav tm="100000">
                                          <p:val>
                                            <p:strVal val="#ppt_h"/>
                                          </p:val>
                                        </p:tav>
                                      </p:tavLst>
                                    </p:anim>
                                    <p:anim calcmode="lin" valueType="num">
                                      <p:cBhvr>
                                        <p:cTn id="55" dur="300" fill="hold"/>
                                        <p:tgtEl>
                                          <p:spTgt spid="36"/>
                                        </p:tgtEl>
                                        <p:attrNameLst>
                                          <p:attrName>style.rotation</p:attrName>
                                        </p:attrNameLst>
                                      </p:cBhvr>
                                      <p:tavLst>
                                        <p:tav tm="0">
                                          <p:val>
                                            <p:fltVal val="90"/>
                                          </p:val>
                                        </p:tav>
                                        <p:tav tm="100000">
                                          <p:val>
                                            <p:fltVal val="0"/>
                                          </p:val>
                                        </p:tav>
                                      </p:tavLst>
                                    </p:anim>
                                    <p:animEffect transition="in" filter="fade">
                                      <p:cBhvr>
                                        <p:cTn id="56" dur="300"/>
                                        <p:tgtEl>
                                          <p:spTgt spid="36"/>
                                        </p:tgtEl>
                                      </p:cBhvr>
                                    </p:animEffect>
                                  </p:childTnLst>
                                </p:cTn>
                              </p:par>
                            </p:childTnLst>
                          </p:cTn>
                        </p:par>
                        <p:par>
                          <p:cTn id="57" fill="hold">
                            <p:stCondLst>
                              <p:cond delay="4775"/>
                            </p:stCondLst>
                            <p:childTnLst>
                              <p:par>
                                <p:cTn id="58" presetID="22" presetClass="entr" presetSubtype="1"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up)">
                                      <p:cBhvr>
                                        <p:cTn id="60" dur="500"/>
                                        <p:tgtEl>
                                          <p:spTgt spid="37"/>
                                        </p:tgtEl>
                                      </p:cBhvr>
                                    </p:animEffect>
                                  </p:childTnLst>
                                </p:cTn>
                              </p:par>
                            </p:childTnLst>
                          </p:cTn>
                        </p:par>
                        <p:par>
                          <p:cTn id="61" fill="hold">
                            <p:stCondLst>
                              <p:cond delay="5275"/>
                            </p:stCondLst>
                            <p:childTnLst>
                              <p:par>
                                <p:cTn id="62" presetID="31" presetClass="entr" presetSubtype="0"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300" fill="hold"/>
                                        <p:tgtEl>
                                          <p:spTgt spid="42"/>
                                        </p:tgtEl>
                                        <p:attrNameLst>
                                          <p:attrName>ppt_w</p:attrName>
                                        </p:attrNameLst>
                                      </p:cBhvr>
                                      <p:tavLst>
                                        <p:tav tm="0">
                                          <p:val>
                                            <p:fltVal val="0"/>
                                          </p:val>
                                        </p:tav>
                                        <p:tav tm="100000">
                                          <p:val>
                                            <p:strVal val="#ppt_w"/>
                                          </p:val>
                                        </p:tav>
                                      </p:tavLst>
                                    </p:anim>
                                    <p:anim calcmode="lin" valueType="num">
                                      <p:cBhvr>
                                        <p:cTn id="65" dur="300" fill="hold"/>
                                        <p:tgtEl>
                                          <p:spTgt spid="42"/>
                                        </p:tgtEl>
                                        <p:attrNameLst>
                                          <p:attrName>ppt_h</p:attrName>
                                        </p:attrNameLst>
                                      </p:cBhvr>
                                      <p:tavLst>
                                        <p:tav tm="0">
                                          <p:val>
                                            <p:fltVal val="0"/>
                                          </p:val>
                                        </p:tav>
                                        <p:tav tm="100000">
                                          <p:val>
                                            <p:strVal val="#ppt_h"/>
                                          </p:val>
                                        </p:tav>
                                      </p:tavLst>
                                    </p:anim>
                                    <p:anim calcmode="lin" valueType="num">
                                      <p:cBhvr>
                                        <p:cTn id="66" dur="300" fill="hold"/>
                                        <p:tgtEl>
                                          <p:spTgt spid="42"/>
                                        </p:tgtEl>
                                        <p:attrNameLst>
                                          <p:attrName>style.rotation</p:attrName>
                                        </p:attrNameLst>
                                      </p:cBhvr>
                                      <p:tavLst>
                                        <p:tav tm="0">
                                          <p:val>
                                            <p:fltVal val="90"/>
                                          </p:val>
                                        </p:tav>
                                        <p:tav tm="100000">
                                          <p:val>
                                            <p:fltVal val="0"/>
                                          </p:val>
                                        </p:tav>
                                      </p:tavLst>
                                    </p:anim>
                                    <p:animEffect transition="in" filter="fade">
                                      <p:cBhvr>
                                        <p:cTn id="67" dur="300"/>
                                        <p:tgtEl>
                                          <p:spTgt spid="42"/>
                                        </p:tgtEl>
                                      </p:cBhvr>
                                    </p:animEffect>
                                  </p:childTnLst>
                                </p:cTn>
                              </p:par>
                            </p:childTnLst>
                          </p:cTn>
                        </p:par>
                        <p:par>
                          <p:cTn id="68" fill="hold">
                            <p:stCondLst>
                              <p:cond delay="5575"/>
                            </p:stCondLst>
                            <p:childTnLst>
                              <p:par>
                                <p:cTn id="69" presetID="22" presetClass="entr" presetSubtype="1"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wipe(up)">
                                      <p:cBhvr>
                                        <p:cTn id="71" dur="500"/>
                                        <p:tgtEl>
                                          <p:spTgt spid="43"/>
                                        </p:tgtEl>
                                      </p:cBhvr>
                                    </p:animEffect>
                                  </p:childTnLst>
                                </p:cTn>
                              </p:par>
                            </p:childTnLst>
                          </p:cTn>
                        </p:par>
                        <p:par>
                          <p:cTn id="72" fill="hold">
                            <p:stCondLst>
                              <p:cond delay="6075"/>
                            </p:stCondLst>
                            <p:childTnLst>
                              <p:par>
                                <p:cTn id="73" presetID="31" presetClass="entr" presetSubtype="0" fill="hold" grpId="0" nodeType="after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p:cTn id="75" dur="300" fill="hold"/>
                                        <p:tgtEl>
                                          <p:spTgt spid="40"/>
                                        </p:tgtEl>
                                        <p:attrNameLst>
                                          <p:attrName>ppt_w</p:attrName>
                                        </p:attrNameLst>
                                      </p:cBhvr>
                                      <p:tavLst>
                                        <p:tav tm="0">
                                          <p:val>
                                            <p:fltVal val="0"/>
                                          </p:val>
                                        </p:tav>
                                        <p:tav tm="100000">
                                          <p:val>
                                            <p:strVal val="#ppt_w"/>
                                          </p:val>
                                        </p:tav>
                                      </p:tavLst>
                                    </p:anim>
                                    <p:anim calcmode="lin" valueType="num">
                                      <p:cBhvr>
                                        <p:cTn id="76" dur="300" fill="hold"/>
                                        <p:tgtEl>
                                          <p:spTgt spid="40"/>
                                        </p:tgtEl>
                                        <p:attrNameLst>
                                          <p:attrName>ppt_h</p:attrName>
                                        </p:attrNameLst>
                                      </p:cBhvr>
                                      <p:tavLst>
                                        <p:tav tm="0">
                                          <p:val>
                                            <p:fltVal val="0"/>
                                          </p:val>
                                        </p:tav>
                                        <p:tav tm="100000">
                                          <p:val>
                                            <p:strVal val="#ppt_h"/>
                                          </p:val>
                                        </p:tav>
                                      </p:tavLst>
                                    </p:anim>
                                    <p:anim calcmode="lin" valueType="num">
                                      <p:cBhvr>
                                        <p:cTn id="77" dur="300" fill="hold"/>
                                        <p:tgtEl>
                                          <p:spTgt spid="40"/>
                                        </p:tgtEl>
                                        <p:attrNameLst>
                                          <p:attrName>style.rotation</p:attrName>
                                        </p:attrNameLst>
                                      </p:cBhvr>
                                      <p:tavLst>
                                        <p:tav tm="0">
                                          <p:val>
                                            <p:fltVal val="90"/>
                                          </p:val>
                                        </p:tav>
                                        <p:tav tm="100000">
                                          <p:val>
                                            <p:fltVal val="0"/>
                                          </p:val>
                                        </p:tav>
                                      </p:tavLst>
                                    </p:anim>
                                    <p:animEffect transition="in" filter="fade">
                                      <p:cBhvr>
                                        <p:cTn id="78" dur="300"/>
                                        <p:tgtEl>
                                          <p:spTgt spid="40"/>
                                        </p:tgtEl>
                                      </p:cBhvr>
                                    </p:animEffect>
                                  </p:childTnLst>
                                </p:cTn>
                              </p:par>
                            </p:childTnLst>
                          </p:cTn>
                        </p:par>
                        <p:par>
                          <p:cTn id="79" fill="hold">
                            <p:stCondLst>
                              <p:cond delay="6375"/>
                            </p:stCondLst>
                            <p:childTnLst>
                              <p:par>
                                <p:cTn id="80" presetID="22" presetClass="entr" presetSubtype="1" fill="hold" grpId="0" nodeType="after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up)">
                                      <p:cBhvr>
                                        <p:cTn id="82" dur="500"/>
                                        <p:tgtEl>
                                          <p:spTgt spid="41"/>
                                        </p:tgtEl>
                                      </p:cBhvr>
                                    </p:animEffect>
                                  </p:childTnLst>
                                </p:cTn>
                              </p:par>
                            </p:childTnLst>
                          </p:cTn>
                        </p:par>
                        <p:par>
                          <p:cTn id="83" fill="hold">
                            <p:stCondLst>
                              <p:cond delay="6875"/>
                            </p:stCondLst>
                            <p:childTnLst>
                              <p:par>
                                <p:cTn id="84" presetID="31" presetClass="entr" presetSubtype="0" fill="hold" grpId="0" nodeType="afterEffect">
                                  <p:stCondLst>
                                    <p:cond delay="0"/>
                                  </p:stCondLst>
                                  <p:childTnLst>
                                    <p:set>
                                      <p:cBhvr>
                                        <p:cTn id="85" dur="1" fill="hold">
                                          <p:stCondLst>
                                            <p:cond delay="0"/>
                                          </p:stCondLst>
                                        </p:cTn>
                                        <p:tgtEl>
                                          <p:spTgt spid="38"/>
                                        </p:tgtEl>
                                        <p:attrNameLst>
                                          <p:attrName>style.visibility</p:attrName>
                                        </p:attrNameLst>
                                      </p:cBhvr>
                                      <p:to>
                                        <p:strVal val="visible"/>
                                      </p:to>
                                    </p:set>
                                    <p:anim calcmode="lin" valueType="num">
                                      <p:cBhvr>
                                        <p:cTn id="86" dur="300" fill="hold"/>
                                        <p:tgtEl>
                                          <p:spTgt spid="38"/>
                                        </p:tgtEl>
                                        <p:attrNameLst>
                                          <p:attrName>ppt_w</p:attrName>
                                        </p:attrNameLst>
                                      </p:cBhvr>
                                      <p:tavLst>
                                        <p:tav tm="0">
                                          <p:val>
                                            <p:fltVal val="0"/>
                                          </p:val>
                                        </p:tav>
                                        <p:tav tm="100000">
                                          <p:val>
                                            <p:strVal val="#ppt_w"/>
                                          </p:val>
                                        </p:tav>
                                      </p:tavLst>
                                    </p:anim>
                                    <p:anim calcmode="lin" valueType="num">
                                      <p:cBhvr>
                                        <p:cTn id="87" dur="300" fill="hold"/>
                                        <p:tgtEl>
                                          <p:spTgt spid="38"/>
                                        </p:tgtEl>
                                        <p:attrNameLst>
                                          <p:attrName>ppt_h</p:attrName>
                                        </p:attrNameLst>
                                      </p:cBhvr>
                                      <p:tavLst>
                                        <p:tav tm="0">
                                          <p:val>
                                            <p:fltVal val="0"/>
                                          </p:val>
                                        </p:tav>
                                        <p:tav tm="100000">
                                          <p:val>
                                            <p:strVal val="#ppt_h"/>
                                          </p:val>
                                        </p:tav>
                                      </p:tavLst>
                                    </p:anim>
                                    <p:anim calcmode="lin" valueType="num">
                                      <p:cBhvr>
                                        <p:cTn id="88" dur="300" fill="hold"/>
                                        <p:tgtEl>
                                          <p:spTgt spid="38"/>
                                        </p:tgtEl>
                                        <p:attrNameLst>
                                          <p:attrName>style.rotation</p:attrName>
                                        </p:attrNameLst>
                                      </p:cBhvr>
                                      <p:tavLst>
                                        <p:tav tm="0">
                                          <p:val>
                                            <p:fltVal val="90"/>
                                          </p:val>
                                        </p:tav>
                                        <p:tav tm="100000">
                                          <p:val>
                                            <p:fltVal val="0"/>
                                          </p:val>
                                        </p:tav>
                                      </p:tavLst>
                                    </p:anim>
                                    <p:animEffect transition="in" filter="fade">
                                      <p:cBhvr>
                                        <p:cTn id="89" dur="300"/>
                                        <p:tgtEl>
                                          <p:spTgt spid="38"/>
                                        </p:tgtEl>
                                      </p:cBhvr>
                                    </p:animEffect>
                                  </p:childTnLst>
                                </p:cTn>
                              </p:par>
                            </p:childTnLst>
                          </p:cTn>
                        </p:par>
                        <p:par>
                          <p:cTn id="90" fill="hold">
                            <p:stCondLst>
                              <p:cond delay="7175"/>
                            </p:stCondLst>
                            <p:childTnLst>
                              <p:par>
                                <p:cTn id="91" presetID="22" presetClass="entr" presetSubtype="1"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up)">
                                      <p:cBhvr>
                                        <p:cTn id="9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3" grpId="0" animBg="1"/>
      <p:bldP spid="29" grpId="0" animBg="1"/>
      <p:bldP spid="29" grpId="1" animBg="1"/>
      <p:bldP spid="30" grpId="0" animBg="1"/>
      <p:bldP spid="30" grpId="1" animBg="1"/>
      <p:bldP spid="31" grpId="0" animBg="1"/>
      <p:bldP spid="31" grpId="1" animBg="1"/>
      <p:bldP spid="32" grpId="0" animBg="1"/>
      <p:bldP spid="32" grpId="1" animBg="1"/>
      <p:bldP spid="36" grpId="0"/>
      <p:bldP spid="37" grpId="0"/>
      <p:bldP spid="38" grpId="0"/>
      <p:bldP spid="39" grpId="0"/>
      <p:bldP spid="40" grpId="0"/>
      <p:bldP spid="41"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国内研究相关综述</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8" name="组合 7"/>
          <p:cNvGrpSpPr>
            <a:grpSpLocks/>
          </p:cNvGrpSpPr>
          <p:nvPr/>
        </p:nvGrpSpPr>
        <p:grpSpPr bwMode="auto">
          <a:xfrm>
            <a:off x="282937" y="1654261"/>
            <a:ext cx="3292521" cy="2721817"/>
            <a:chOff x="1595438" y="968375"/>
            <a:chExt cx="5953125" cy="4921250"/>
          </a:xfrm>
          <a:solidFill>
            <a:schemeClr val="accent5">
              <a:lumMod val="75000"/>
            </a:schemeClr>
          </a:solidFill>
        </p:grpSpPr>
        <p:sp>
          <p:nvSpPr>
            <p:cNvPr id="9" name="内蒙古"/>
            <p:cNvSpPr>
              <a:spLocks/>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0" name="甘肃"/>
            <p:cNvSpPr>
              <a:spLocks/>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1" name="宁夏"/>
            <p:cNvSpPr>
              <a:spLocks/>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2" name="新疆"/>
            <p:cNvSpPr>
              <a:spLocks/>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3" name="青海"/>
            <p:cNvSpPr>
              <a:spLocks/>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4" name="四川"/>
            <p:cNvSpPr>
              <a:spLocks/>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西藏"/>
            <p:cNvSpPr>
              <a:spLocks/>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6" name="云南"/>
            <p:cNvSpPr>
              <a:spLocks/>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7" name="贵州"/>
            <p:cNvSpPr>
              <a:spLocks/>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8" name="广西"/>
            <p:cNvSpPr>
              <a:spLocks/>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重庆"/>
            <p:cNvSpPr>
              <a:spLocks/>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0" name="陕西"/>
            <p:cNvSpPr>
              <a:spLocks/>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1" name="山西"/>
            <p:cNvSpPr>
              <a:spLocks/>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2" name="湖南"/>
            <p:cNvSpPr>
              <a:spLocks/>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湖北"/>
            <p:cNvSpPr>
              <a:spLocks/>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4" name="广东"/>
            <p:cNvSpPr>
              <a:spLocks/>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5" name="江西"/>
            <p:cNvSpPr>
              <a:spLocks/>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福建"/>
            <p:cNvSpPr>
              <a:spLocks/>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7" name="浙江"/>
            <p:cNvSpPr>
              <a:spLocks/>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8" name="安徽"/>
            <p:cNvSpPr>
              <a:spLocks/>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天津"/>
            <p:cNvSpPr>
              <a:spLocks/>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0" name="北京"/>
            <p:cNvSpPr>
              <a:spLocks/>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1" name="辽宁"/>
            <p:cNvSpPr>
              <a:spLocks/>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2" name="吉林"/>
            <p:cNvSpPr>
              <a:spLocks/>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3" name="黑龙江"/>
            <p:cNvSpPr>
              <a:spLocks/>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4" name="山东"/>
            <p:cNvSpPr>
              <a:spLocks/>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5" name="上海"/>
            <p:cNvSpPr>
              <a:spLocks/>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6" name="江苏"/>
            <p:cNvSpPr>
              <a:spLocks/>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河北"/>
            <p:cNvSpPr>
              <a:spLocks/>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河南"/>
            <p:cNvSpPr>
              <a:spLocks/>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9" name="台湾"/>
            <p:cNvSpPr>
              <a:spLocks/>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0" name="海南"/>
            <p:cNvSpPr>
              <a:spLocks/>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42" name="矩形 41"/>
          <p:cNvSpPr/>
          <p:nvPr/>
        </p:nvSpPr>
        <p:spPr>
          <a:xfrm>
            <a:off x="4191818" y="1437201"/>
            <a:ext cx="4446827" cy="3155938"/>
          </a:xfrm>
          <a:prstGeom prst="rect">
            <a:avLst/>
          </a:prstGeom>
          <a:noFill/>
          <a:ln w="19050">
            <a:solidFill>
              <a:srgbClr val="076C9A"/>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43" name="组合 42"/>
          <p:cNvGrpSpPr/>
          <p:nvPr/>
        </p:nvGrpSpPr>
        <p:grpSpPr>
          <a:xfrm>
            <a:off x="3987140" y="1630136"/>
            <a:ext cx="4651505" cy="584775"/>
            <a:chOff x="4743598" y="1941285"/>
            <a:chExt cx="6202006" cy="779700"/>
          </a:xfrm>
        </p:grpSpPr>
        <p:sp>
          <p:nvSpPr>
            <p:cNvPr id="44" name="矩形 43"/>
            <p:cNvSpPr/>
            <p:nvPr/>
          </p:nvSpPr>
          <p:spPr>
            <a:xfrm>
              <a:off x="5397499" y="1941285"/>
              <a:ext cx="5548105" cy="779700"/>
            </a:xfrm>
            <a:prstGeom prst="rect">
              <a:avLst/>
            </a:prstGeom>
            <a:noFill/>
          </p:spPr>
          <p:txBody>
            <a:bodyPr wrap="square">
              <a:spAutoFit/>
            </a:bodyPr>
            <a:lstStyle/>
            <a:p>
              <a:pPr lvl="0"/>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5" name="矩形 44"/>
            <p:cNvSpPr/>
            <p:nvPr/>
          </p:nvSpPr>
          <p:spPr>
            <a:xfrm>
              <a:off x="4743598" y="1970935"/>
              <a:ext cx="466272" cy="648586"/>
            </a:xfrm>
            <a:prstGeom prst="rect">
              <a:avLst/>
            </a:prstGeom>
            <a:solidFill>
              <a:srgbClr val="92D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2700" dirty="0">
                  <a:solidFill>
                    <a:schemeClr val="bg1"/>
                  </a:solidFill>
                  <a:latin typeface="微软雅黑" panose="020B0503020204020204" pitchFamily="34" charset="-122"/>
                  <a:ea typeface="微软雅黑" panose="020B0503020204020204" pitchFamily="34" charset="-122"/>
                </a:rPr>
                <a:t>1</a:t>
              </a:r>
              <a:endParaRPr lang="zh-CN" altLang="en-US" sz="2700"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3987140" y="2676876"/>
            <a:ext cx="4651505" cy="584775"/>
            <a:chOff x="4743598" y="3336939"/>
            <a:chExt cx="6202006" cy="779700"/>
          </a:xfrm>
        </p:grpSpPr>
        <p:sp>
          <p:nvSpPr>
            <p:cNvPr id="47" name="矩形 46"/>
            <p:cNvSpPr/>
            <p:nvPr/>
          </p:nvSpPr>
          <p:spPr>
            <a:xfrm>
              <a:off x="5397499" y="3336939"/>
              <a:ext cx="5548105" cy="779700"/>
            </a:xfrm>
            <a:prstGeom prst="rect">
              <a:avLst/>
            </a:prstGeom>
            <a:noFill/>
          </p:spPr>
          <p:txBody>
            <a:bodyPr wrap="square">
              <a:spAutoFit/>
            </a:bodyPr>
            <a:lstStyle/>
            <a:p>
              <a:pPr lvl="0"/>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8" name="矩形 47"/>
            <p:cNvSpPr/>
            <p:nvPr/>
          </p:nvSpPr>
          <p:spPr>
            <a:xfrm>
              <a:off x="4743598" y="3366589"/>
              <a:ext cx="466272" cy="648586"/>
            </a:xfrm>
            <a:prstGeom prst="rect">
              <a:avLst/>
            </a:prstGeom>
            <a:solidFill>
              <a:srgbClr val="92D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2700" dirty="0">
                  <a:solidFill>
                    <a:schemeClr val="bg1"/>
                  </a:solidFill>
                  <a:latin typeface="微软雅黑" panose="020B0503020204020204" pitchFamily="34" charset="-122"/>
                  <a:ea typeface="微软雅黑" panose="020B0503020204020204" pitchFamily="34" charset="-122"/>
                </a:rPr>
                <a:t>2</a:t>
              </a:r>
              <a:endParaRPr lang="zh-CN" altLang="en-US" sz="2700" dirty="0">
                <a:solidFill>
                  <a:schemeClr val="bg1"/>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3987141" y="3672261"/>
            <a:ext cx="4643733" cy="624093"/>
            <a:chOff x="4743598" y="4664118"/>
            <a:chExt cx="6191644" cy="832124"/>
          </a:xfrm>
        </p:grpSpPr>
        <p:sp>
          <p:nvSpPr>
            <p:cNvPr id="50" name="矩形 49"/>
            <p:cNvSpPr/>
            <p:nvPr/>
          </p:nvSpPr>
          <p:spPr>
            <a:xfrm>
              <a:off x="5396999" y="4664118"/>
              <a:ext cx="5538243" cy="779700"/>
            </a:xfrm>
            <a:prstGeom prst="rect">
              <a:avLst/>
            </a:prstGeom>
            <a:noFill/>
          </p:spPr>
          <p:txBody>
            <a:bodyPr wrap="square">
              <a:spAutoFit/>
            </a:bodyPr>
            <a:lstStyle/>
            <a:p>
              <a:pPr lvl="0"/>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1" name="矩形 50"/>
            <p:cNvSpPr/>
            <p:nvPr/>
          </p:nvSpPr>
          <p:spPr>
            <a:xfrm>
              <a:off x="4743598" y="4847656"/>
              <a:ext cx="466272" cy="648586"/>
            </a:xfrm>
            <a:prstGeom prst="rect">
              <a:avLst/>
            </a:prstGeom>
            <a:solidFill>
              <a:srgbClr val="92D05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2700" dirty="0">
                  <a:solidFill>
                    <a:schemeClr val="bg1"/>
                  </a:solidFill>
                  <a:latin typeface="微软雅黑" panose="020B0503020204020204" pitchFamily="34" charset="-122"/>
                  <a:ea typeface="微软雅黑" panose="020B0503020204020204" pitchFamily="34" charset="-122"/>
                </a:rPr>
                <a:t>3</a:t>
              </a:r>
              <a:endParaRPr lang="zh-CN" altLang="en-US" sz="27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76579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3275"/>
                            </p:stCondLst>
                            <p:childTnLst>
                              <p:par>
                                <p:cTn id="28" presetID="10" presetClass="entr" presetSubtype="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par>
                          <p:cTn id="31" fill="hold">
                            <p:stCondLst>
                              <p:cond delay="3775"/>
                            </p:stCondLst>
                            <p:childTnLst>
                              <p:par>
                                <p:cTn id="32" presetID="42"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1000"/>
                                        <p:tgtEl>
                                          <p:spTgt spid="43"/>
                                        </p:tgtEl>
                                      </p:cBhvr>
                                    </p:animEffect>
                                    <p:anim calcmode="lin" valueType="num">
                                      <p:cBhvr>
                                        <p:cTn id="35" dur="1000" fill="hold"/>
                                        <p:tgtEl>
                                          <p:spTgt spid="43"/>
                                        </p:tgtEl>
                                        <p:attrNameLst>
                                          <p:attrName>ppt_x</p:attrName>
                                        </p:attrNameLst>
                                      </p:cBhvr>
                                      <p:tavLst>
                                        <p:tav tm="0">
                                          <p:val>
                                            <p:strVal val="#ppt_x"/>
                                          </p:val>
                                        </p:tav>
                                        <p:tav tm="100000">
                                          <p:val>
                                            <p:strVal val="#ppt_x"/>
                                          </p:val>
                                        </p:tav>
                                      </p:tavLst>
                                    </p:anim>
                                    <p:anim calcmode="lin" valueType="num">
                                      <p:cBhvr>
                                        <p:cTn id="36" dur="1000" fill="hold"/>
                                        <p:tgtEl>
                                          <p:spTgt spid="43"/>
                                        </p:tgtEl>
                                        <p:attrNameLst>
                                          <p:attrName>ppt_y</p:attrName>
                                        </p:attrNameLst>
                                      </p:cBhvr>
                                      <p:tavLst>
                                        <p:tav tm="0">
                                          <p:val>
                                            <p:strVal val="#ppt_y+.1"/>
                                          </p:val>
                                        </p:tav>
                                        <p:tav tm="100000">
                                          <p:val>
                                            <p:strVal val="#ppt_y"/>
                                          </p:val>
                                        </p:tav>
                                      </p:tavLst>
                                    </p:anim>
                                  </p:childTnLst>
                                </p:cTn>
                              </p:par>
                            </p:childTnLst>
                          </p:cTn>
                        </p:par>
                        <p:par>
                          <p:cTn id="37" fill="hold">
                            <p:stCondLst>
                              <p:cond delay="4775"/>
                            </p:stCondLst>
                            <p:childTnLst>
                              <p:par>
                                <p:cTn id="38" presetID="42"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1000"/>
                                        <p:tgtEl>
                                          <p:spTgt spid="46"/>
                                        </p:tgtEl>
                                      </p:cBhvr>
                                    </p:animEffect>
                                    <p:anim calcmode="lin" valueType="num">
                                      <p:cBhvr>
                                        <p:cTn id="41" dur="1000" fill="hold"/>
                                        <p:tgtEl>
                                          <p:spTgt spid="46"/>
                                        </p:tgtEl>
                                        <p:attrNameLst>
                                          <p:attrName>ppt_x</p:attrName>
                                        </p:attrNameLst>
                                      </p:cBhvr>
                                      <p:tavLst>
                                        <p:tav tm="0">
                                          <p:val>
                                            <p:strVal val="#ppt_x"/>
                                          </p:val>
                                        </p:tav>
                                        <p:tav tm="100000">
                                          <p:val>
                                            <p:strVal val="#ppt_x"/>
                                          </p:val>
                                        </p:tav>
                                      </p:tavLst>
                                    </p:anim>
                                    <p:anim calcmode="lin" valueType="num">
                                      <p:cBhvr>
                                        <p:cTn id="42" dur="1000" fill="hold"/>
                                        <p:tgtEl>
                                          <p:spTgt spid="46"/>
                                        </p:tgtEl>
                                        <p:attrNameLst>
                                          <p:attrName>ppt_y</p:attrName>
                                        </p:attrNameLst>
                                      </p:cBhvr>
                                      <p:tavLst>
                                        <p:tav tm="0">
                                          <p:val>
                                            <p:strVal val="#ppt_y+.1"/>
                                          </p:val>
                                        </p:tav>
                                        <p:tav tm="100000">
                                          <p:val>
                                            <p:strVal val="#ppt_y"/>
                                          </p:val>
                                        </p:tav>
                                      </p:tavLst>
                                    </p:anim>
                                  </p:childTnLst>
                                </p:cTn>
                              </p:par>
                            </p:childTnLst>
                          </p:cTn>
                        </p:par>
                        <p:par>
                          <p:cTn id="43" fill="hold">
                            <p:stCondLst>
                              <p:cond delay="5775"/>
                            </p:stCondLst>
                            <p:childTnLst>
                              <p:par>
                                <p:cTn id="44" presetID="42" presetClass="entr" presetSubtype="0" fill="hold" nodeType="after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1000"/>
                                        <p:tgtEl>
                                          <p:spTgt spid="49"/>
                                        </p:tgtEl>
                                      </p:cBhvr>
                                    </p:animEffect>
                                    <p:anim calcmode="lin" valueType="num">
                                      <p:cBhvr>
                                        <p:cTn id="47" dur="1000" fill="hold"/>
                                        <p:tgtEl>
                                          <p:spTgt spid="49"/>
                                        </p:tgtEl>
                                        <p:attrNameLst>
                                          <p:attrName>ppt_x</p:attrName>
                                        </p:attrNameLst>
                                      </p:cBhvr>
                                      <p:tavLst>
                                        <p:tav tm="0">
                                          <p:val>
                                            <p:strVal val="#ppt_x"/>
                                          </p:val>
                                        </p:tav>
                                        <p:tav tm="100000">
                                          <p:val>
                                            <p:strVal val="#ppt_x"/>
                                          </p:val>
                                        </p:tav>
                                      </p:tavLst>
                                    </p:anim>
                                    <p:anim calcmode="lin" valueType="num">
                                      <p:cBhvr>
                                        <p:cTn id="4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国外研究相关综述</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KSO_Shape"/>
          <p:cNvSpPr>
            <a:spLocks noChangeAspect="1"/>
          </p:cNvSpPr>
          <p:nvPr/>
        </p:nvSpPr>
        <p:spPr>
          <a:xfrm>
            <a:off x="1727200" y="1779662"/>
            <a:ext cx="5689600" cy="3111500"/>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7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7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7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70779 w 43671952"/>
              <a:gd name="connsiteY1094" fmla="*/ 19047272 h 23902640"/>
              <a:gd name="connsiteX1095" fmla="*/ 20170783 w 43671952"/>
              <a:gd name="connsiteY1095" fmla="*/ 18973452 h 23902640"/>
              <a:gd name="connsiteX1096" fmla="*/ 20184591 w 43671952"/>
              <a:gd name="connsiteY1096" fmla="*/ 18804384 h 23902640"/>
              <a:gd name="connsiteX1097" fmla="*/ 2017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77975 w 43671952"/>
              <a:gd name="connsiteY1526" fmla="*/ 15002827 h 23902640"/>
              <a:gd name="connsiteX1527" fmla="*/ 2017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7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7" fmla="*/ 24498211 w 43671952"/>
              <a:gd name="connsiteY2017" fmla="*/ 13962460 h 23902640"/>
              <a:gd name="connsiteX2017" fmla="*/ 24475351 w 43671952"/>
              <a:gd name="connsiteY2017"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7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7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7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7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7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7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7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7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7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7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7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7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78063 w 43671952"/>
              <a:gd name="connsiteY7184" fmla="*/ 5447354 h 23902640"/>
              <a:gd name="connsiteX7185" fmla="*/ 2017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7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7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7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7" y="connsiteY2017"/>
              </a:cxn>
              <a:cxn ang="0">
                <a:pos x="connsiteX2017" y="connsiteY2017"/>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77728"/>
                </a:cubicBezTo>
                <a:cubicBezTo>
                  <a:pt x="24493579" y="20145028"/>
                  <a:pt x="24531679" y="20106136"/>
                  <a:pt x="24569779" y="20119628"/>
                </a:cubicBezTo>
                <a:cubicBezTo>
                  <a:pt x="24590679" y="2017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7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7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7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7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79191" y="19167924"/>
                  <a:pt x="20096483" y="19173480"/>
                </a:cubicBezTo>
                <a:cubicBezTo>
                  <a:pt x="20075847" y="19155224"/>
                  <a:pt x="20095691" y="19134584"/>
                  <a:pt x="20115535" y="19106804"/>
                </a:cubicBezTo>
                <a:lnTo>
                  <a:pt x="20170779" y="19047272"/>
                </a:lnTo>
                <a:cubicBezTo>
                  <a:pt x="20172683" y="19023856"/>
                  <a:pt x="20177209" y="19013536"/>
                  <a:pt x="20170783" y="18973452"/>
                </a:cubicBezTo>
                <a:cubicBezTo>
                  <a:pt x="20174355" y="18933368"/>
                  <a:pt x="20221107" y="18876220"/>
                  <a:pt x="20184591" y="18804384"/>
                </a:cubicBezTo>
                <a:cubicBezTo>
                  <a:pt x="20171255" y="18787716"/>
                  <a:pt x="20170305" y="18868676"/>
                  <a:pt x="2017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7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7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77975" y="15002827"/>
                </a:moveTo>
                <a:lnTo>
                  <a:pt x="20175595" y="15025687"/>
                </a:lnTo>
                <a:cubicBezTo>
                  <a:pt x="2017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7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7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7"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7738"/>
                  <a:pt x="14137659" y="12017738"/>
                </a:cubicBezTo>
                <a:cubicBezTo>
                  <a:pt x="14125037" y="12017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7787"/>
                  <a:pt x="18194591" y="12017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7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7"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7"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7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7"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7"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71035" y="8524198"/>
                  <a:pt x="2017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74715" y="8222045"/>
                  <a:pt x="20172687" y="8219206"/>
                  <a:pt x="20174191" y="8224959"/>
                </a:cubicBezTo>
                <a:cubicBezTo>
                  <a:pt x="20211113" y="8243420"/>
                  <a:pt x="2017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7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7"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7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7"/>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7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7"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7"/>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7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7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7896"/>
                  <a:pt x="13247279" y="2029115"/>
                  <a:pt x="13260700" y="2033590"/>
                </a:cubicBezTo>
                <a:cubicBezTo>
                  <a:pt x="13261090" y="2033522"/>
                  <a:pt x="13309622" y="2027471"/>
                  <a:pt x="13317849" y="2020888"/>
                </a:cubicBezTo>
                <a:cubicBezTo>
                  <a:pt x="13323808" y="2017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7"/>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7"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7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7"/>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7"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7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7"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7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7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78063" y="5447354"/>
                </a:lnTo>
                <a:lnTo>
                  <a:pt x="2017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7"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7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7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7"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7"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7"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7"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71"/>
                  <a:pt x="12017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7"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7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solidFill>
            <a:schemeClr val="accent5">
              <a:lumMod val="75000"/>
            </a:schemeClr>
          </a:solid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任意多边形 14"/>
          <p:cNvSpPr>
            <a:spLocks noChangeArrowheads="1"/>
          </p:cNvSpPr>
          <p:nvPr/>
        </p:nvSpPr>
        <p:spPr bwMode="auto">
          <a:xfrm>
            <a:off x="2809966" y="1898858"/>
            <a:ext cx="319596" cy="543859"/>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solidFill>
            <a:srgbClr val="92D050"/>
          </a:solidFill>
          <a:ln>
            <a:solidFill>
              <a:schemeClr val="bg1"/>
            </a:solidFill>
          </a:ln>
          <a:extLst/>
        </p:spPr>
        <p:txBody>
          <a:bodyPr wrap="square">
            <a:noAutofit/>
          </a:bodyPr>
          <a:lstStyle/>
          <a:p>
            <a:endParaRPr lang="zh-CN" altLang="zh-CN" sz="1920">
              <a:solidFill>
                <a:srgbClr val="000000"/>
              </a:solidFill>
              <a:sym typeface="宋体" panose="02010600030101010101" pitchFamily="2" charset="-122"/>
            </a:endParaRPr>
          </a:p>
        </p:txBody>
      </p:sp>
      <p:sp>
        <p:nvSpPr>
          <p:cNvPr id="16" name="任意多边形 15"/>
          <p:cNvSpPr>
            <a:spLocks noChangeArrowheads="1"/>
          </p:cNvSpPr>
          <p:nvPr/>
        </p:nvSpPr>
        <p:spPr bwMode="auto">
          <a:xfrm>
            <a:off x="4440880" y="1996516"/>
            <a:ext cx="319596" cy="543859"/>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solidFill>
            <a:srgbClr val="92D050"/>
          </a:solidFill>
          <a:ln>
            <a:solidFill>
              <a:schemeClr val="bg1"/>
            </a:solidFill>
          </a:ln>
          <a:extLst/>
        </p:spPr>
        <p:txBody>
          <a:bodyPr wrap="square">
            <a:noAutofit/>
          </a:bodyPr>
          <a:lstStyle/>
          <a:p>
            <a:endParaRPr lang="zh-CN" altLang="zh-CN" sz="1920">
              <a:solidFill>
                <a:srgbClr val="000000"/>
              </a:solidFill>
              <a:sym typeface="宋体" panose="02010600030101010101" pitchFamily="2" charset="-122"/>
            </a:endParaRPr>
          </a:p>
        </p:txBody>
      </p:sp>
      <p:sp>
        <p:nvSpPr>
          <p:cNvPr id="17" name="任意多边形 16"/>
          <p:cNvSpPr>
            <a:spLocks noChangeArrowheads="1"/>
          </p:cNvSpPr>
          <p:nvPr/>
        </p:nvSpPr>
        <p:spPr bwMode="auto">
          <a:xfrm>
            <a:off x="6300192" y="2268446"/>
            <a:ext cx="319596" cy="543859"/>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solidFill>
            <a:srgbClr val="92D050"/>
          </a:solidFill>
          <a:ln>
            <a:solidFill>
              <a:schemeClr val="bg1"/>
            </a:solidFill>
          </a:ln>
          <a:extLst/>
        </p:spPr>
        <p:txBody>
          <a:bodyPr wrap="square">
            <a:noAutofit/>
          </a:bodyPr>
          <a:lstStyle/>
          <a:p>
            <a:endParaRPr lang="zh-CN" altLang="zh-CN" sz="1920">
              <a:solidFill>
                <a:srgbClr val="000000"/>
              </a:solidFill>
              <a:sym typeface="宋体" panose="02010600030101010101" pitchFamily="2" charset="-122"/>
            </a:endParaRPr>
          </a:p>
        </p:txBody>
      </p:sp>
      <p:sp>
        <p:nvSpPr>
          <p:cNvPr id="18" name="任意多边形 17"/>
          <p:cNvSpPr>
            <a:spLocks noChangeArrowheads="1"/>
          </p:cNvSpPr>
          <p:nvPr/>
        </p:nvSpPr>
        <p:spPr bwMode="auto">
          <a:xfrm>
            <a:off x="4252403" y="3576833"/>
            <a:ext cx="319596" cy="543859"/>
          </a:xfrm>
          <a:custGeom>
            <a:avLst/>
            <a:gdLst>
              <a:gd name="connsiteX0" fmla="*/ 668523 w 1337046"/>
              <a:gd name="connsiteY0" fmla="*/ 0 h 2275266"/>
              <a:gd name="connsiteX1" fmla="*/ 1337046 w 1337046"/>
              <a:gd name="connsiteY1" fmla="*/ 668834 h 2275266"/>
              <a:gd name="connsiteX2" fmla="*/ 1284510 w 1337046"/>
              <a:gd name="connsiteY2" fmla="*/ 929175 h 2275266"/>
              <a:gd name="connsiteX3" fmla="*/ 1247735 w 1337046"/>
              <a:gd name="connsiteY3" fmla="*/ 996960 h 2275266"/>
              <a:gd name="connsiteX4" fmla="*/ 669197 w 1337046"/>
              <a:gd name="connsiteY4" fmla="*/ 2275266 h 2275266"/>
              <a:gd name="connsiteX5" fmla="*/ 89625 w 1337046"/>
              <a:gd name="connsiteY5" fmla="*/ 997537 h 2275266"/>
              <a:gd name="connsiteX6" fmla="*/ 52536 w 1337046"/>
              <a:gd name="connsiteY6" fmla="*/ 929175 h 2275266"/>
              <a:gd name="connsiteX7" fmla="*/ 0 w 1337046"/>
              <a:gd name="connsiteY7" fmla="*/ 668834 h 2275266"/>
              <a:gd name="connsiteX8" fmla="*/ 668523 w 1337046"/>
              <a:gd name="connsiteY8" fmla="*/ 0 h 227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046" h="2275266">
                <a:moveTo>
                  <a:pt x="668523" y="0"/>
                </a:moveTo>
                <a:cubicBezTo>
                  <a:pt x="1037738" y="0"/>
                  <a:pt x="1337046" y="299447"/>
                  <a:pt x="1337046" y="668834"/>
                </a:cubicBezTo>
                <a:cubicBezTo>
                  <a:pt x="1337046" y="761181"/>
                  <a:pt x="1318339" y="849156"/>
                  <a:pt x="1284510" y="929175"/>
                </a:cubicBezTo>
                <a:lnTo>
                  <a:pt x="1247735" y="996960"/>
                </a:lnTo>
                <a:lnTo>
                  <a:pt x="669197" y="2275266"/>
                </a:lnTo>
                <a:lnTo>
                  <a:pt x="89625" y="997537"/>
                </a:lnTo>
                <a:lnTo>
                  <a:pt x="52536" y="929175"/>
                </a:lnTo>
                <a:cubicBezTo>
                  <a:pt x="18707" y="849156"/>
                  <a:pt x="0" y="761181"/>
                  <a:pt x="0" y="668834"/>
                </a:cubicBezTo>
                <a:cubicBezTo>
                  <a:pt x="0" y="299447"/>
                  <a:pt x="299308" y="0"/>
                  <a:pt x="668523" y="0"/>
                </a:cubicBezTo>
                <a:close/>
              </a:path>
            </a:pathLst>
          </a:custGeom>
          <a:solidFill>
            <a:srgbClr val="92D050"/>
          </a:solidFill>
          <a:ln>
            <a:solidFill>
              <a:schemeClr val="bg1"/>
            </a:solidFill>
          </a:ln>
          <a:extLst/>
        </p:spPr>
        <p:txBody>
          <a:bodyPr wrap="square">
            <a:noAutofit/>
          </a:bodyPr>
          <a:lstStyle/>
          <a:p>
            <a:endParaRPr lang="zh-CN" altLang="zh-CN" sz="1920">
              <a:solidFill>
                <a:srgbClr val="000000"/>
              </a:solidFill>
              <a:sym typeface="宋体" panose="02010600030101010101" pitchFamily="2" charset="-122"/>
            </a:endParaRPr>
          </a:p>
        </p:txBody>
      </p:sp>
      <p:sp>
        <p:nvSpPr>
          <p:cNvPr id="19" name="矩形 1"/>
          <p:cNvSpPr>
            <a:spLocks noChangeArrowheads="1"/>
          </p:cNvSpPr>
          <p:nvPr/>
        </p:nvSpPr>
        <p:spPr bwMode="auto">
          <a:xfrm>
            <a:off x="7002128" y="2028792"/>
            <a:ext cx="1954388"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571">
              <a:lnSpc>
                <a:spcPct val="150000"/>
              </a:lnSpc>
              <a:defRPr/>
            </a:pPr>
            <a:r>
              <a:rPr lang="zh-CN" altLang="en-US" sz="1100" dirty="0">
                <a:solidFill>
                  <a:prstClr val="black">
                    <a:lumMod val="65000"/>
                    <a:lumOff val="35000"/>
                  </a:prstClr>
                </a:solidFill>
                <a:latin typeface="微软雅黑" pitchFamily="34" charset="-122"/>
                <a:ea typeface="微软雅黑" pitchFamily="34" charset="-122"/>
              </a:rPr>
              <a:t>添加适当的文字，一页的文字最好不要超过</a:t>
            </a:r>
            <a:r>
              <a:rPr lang="en-US" altLang="zh-CN" sz="1100" dirty="0">
                <a:solidFill>
                  <a:prstClr val="black">
                    <a:lumMod val="65000"/>
                    <a:lumOff val="35000"/>
                  </a:prstClr>
                </a:solidFill>
                <a:latin typeface="微软雅黑" pitchFamily="34" charset="-122"/>
                <a:ea typeface="微软雅黑" pitchFamily="34" charset="-122"/>
              </a:rPr>
              <a:t>200,</a:t>
            </a:r>
            <a:r>
              <a:rPr lang="zh-CN" altLang="en-US" sz="1100" dirty="0">
                <a:solidFill>
                  <a:prstClr val="black">
                    <a:lumMod val="65000"/>
                    <a:lumOff val="35000"/>
                  </a:prstClr>
                </a:solidFill>
                <a:latin typeface="微软雅黑" pitchFamily="34" charset="-122"/>
                <a:ea typeface="微软雅黑" pitchFamily="34" charset="-122"/>
              </a:rPr>
              <a:t>添加适当的文字，添加适当的文字</a:t>
            </a:r>
            <a:endParaRPr lang="zh-CN" altLang="en-US" sz="1100" dirty="0">
              <a:solidFill>
                <a:srgbClr val="F79646"/>
              </a:solidFill>
              <a:latin typeface="微软雅黑" panose="020B0503020204020204" pitchFamily="34" charset="-122"/>
              <a:ea typeface="微软雅黑" panose="020B0503020204020204" pitchFamily="34" charset="-122"/>
            </a:endParaRPr>
          </a:p>
        </p:txBody>
      </p:sp>
      <p:sp>
        <p:nvSpPr>
          <p:cNvPr id="20" name="矩形 1"/>
          <p:cNvSpPr>
            <a:spLocks noChangeArrowheads="1"/>
          </p:cNvSpPr>
          <p:nvPr/>
        </p:nvSpPr>
        <p:spPr bwMode="auto">
          <a:xfrm>
            <a:off x="4644008" y="3335412"/>
            <a:ext cx="1954388"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571">
              <a:lnSpc>
                <a:spcPct val="150000"/>
              </a:lnSpc>
              <a:defRPr/>
            </a:pPr>
            <a:r>
              <a:rPr lang="zh-CN" altLang="en-US" sz="1100" dirty="0">
                <a:solidFill>
                  <a:prstClr val="black">
                    <a:lumMod val="65000"/>
                    <a:lumOff val="35000"/>
                  </a:prstClr>
                </a:solidFill>
                <a:latin typeface="微软雅黑" pitchFamily="34" charset="-122"/>
                <a:ea typeface="微软雅黑" pitchFamily="34" charset="-122"/>
              </a:rPr>
              <a:t>添加适当的文字，一页的文字最好不要超过</a:t>
            </a:r>
            <a:r>
              <a:rPr lang="en-US" altLang="zh-CN" sz="1100" dirty="0">
                <a:solidFill>
                  <a:prstClr val="black">
                    <a:lumMod val="65000"/>
                    <a:lumOff val="35000"/>
                  </a:prstClr>
                </a:solidFill>
                <a:latin typeface="微软雅黑" pitchFamily="34" charset="-122"/>
                <a:ea typeface="微软雅黑" pitchFamily="34" charset="-122"/>
              </a:rPr>
              <a:t>200,</a:t>
            </a:r>
            <a:r>
              <a:rPr lang="zh-CN" altLang="en-US" sz="1100" dirty="0">
                <a:solidFill>
                  <a:prstClr val="black">
                    <a:lumMod val="65000"/>
                    <a:lumOff val="35000"/>
                  </a:prstClr>
                </a:solidFill>
                <a:latin typeface="微软雅黑" pitchFamily="34" charset="-122"/>
                <a:ea typeface="微软雅黑" pitchFamily="34" charset="-122"/>
              </a:rPr>
              <a:t>添加适当的文字，添加适当的文字</a:t>
            </a:r>
            <a:endParaRPr lang="zh-CN" altLang="en-US" sz="1100" dirty="0">
              <a:solidFill>
                <a:srgbClr val="F79646"/>
              </a:solidFill>
              <a:latin typeface="微软雅黑" panose="020B0503020204020204" pitchFamily="34" charset="-122"/>
              <a:ea typeface="微软雅黑" panose="020B0503020204020204" pitchFamily="34" charset="-122"/>
            </a:endParaRPr>
          </a:p>
        </p:txBody>
      </p:sp>
      <p:sp>
        <p:nvSpPr>
          <p:cNvPr id="21" name="矩形 1"/>
          <p:cNvSpPr>
            <a:spLocks noChangeArrowheads="1"/>
          </p:cNvSpPr>
          <p:nvPr/>
        </p:nvSpPr>
        <p:spPr bwMode="auto">
          <a:xfrm>
            <a:off x="251520" y="1743747"/>
            <a:ext cx="1954388"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571">
              <a:lnSpc>
                <a:spcPct val="150000"/>
              </a:lnSpc>
              <a:defRPr/>
            </a:pPr>
            <a:r>
              <a:rPr lang="zh-CN" altLang="en-US" sz="1100" dirty="0">
                <a:solidFill>
                  <a:prstClr val="black">
                    <a:lumMod val="65000"/>
                    <a:lumOff val="35000"/>
                  </a:prstClr>
                </a:solidFill>
                <a:latin typeface="微软雅黑" pitchFamily="34" charset="-122"/>
                <a:ea typeface="微软雅黑" pitchFamily="34" charset="-122"/>
              </a:rPr>
              <a:t>添加适当的文字，一页的文字最好不要超过</a:t>
            </a:r>
            <a:r>
              <a:rPr lang="en-US" altLang="zh-CN" sz="1100" dirty="0">
                <a:solidFill>
                  <a:prstClr val="black">
                    <a:lumMod val="65000"/>
                    <a:lumOff val="35000"/>
                  </a:prstClr>
                </a:solidFill>
                <a:latin typeface="微软雅黑" pitchFamily="34" charset="-122"/>
                <a:ea typeface="微软雅黑" pitchFamily="34" charset="-122"/>
              </a:rPr>
              <a:t>200,</a:t>
            </a:r>
            <a:r>
              <a:rPr lang="zh-CN" altLang="en-US" sz="1100" dirty="0">
                <a:solidFill>
                  <a:prstClr val="black">
                    <a:lumMod val="65000"/>
                    <a:lumOff val="35000"/>
                  </a:prstClr>
                </a:solidFill>
                <a:latin typeface="微软雅黑" pitchFamily="34" charset="-122"/>
                <a:ea typeface="微软雅黑" pitchFamily="34" charset="-122"/>
              </a:rPr>
              <a:t>添加适当的文字，添加适当的文字</a:t>
            </a:r>
            <a:endParaRPr lang="zh-CN" altLang="en-US" sz="1100" dirty="0">
              <a:solidFill>
                <a:srgbClr val="F79646"/>
              </a:solidFill>
              <a:latin typeface="微软雅黑" panose="020B0503020204020204" pitchFamily="34" charset="-122"/>
              <a:ea typeface="微软雅黑" panose="020B0503020204020204" pitchFamily="34" charset="-122"/>
            </a:endParaRPr>
          </a:p>
        </p:txBody>
      </p:sp>
      <p:sp>
        <p:nvSpPr>
          <p:cNvPr id="22" name="矩形 1"/>
          <p:cNvSpPr>
            <a:spLocks noChangeArrowheads="1"/>
          </p:cNvSpPr>
          <p:nvPr/>
        </p:nvSpPr>
        <p:spPr bwMode="auto">
          <a:xfrm>
            <a:off x="3995936" y="987574"/>
            <a:ext cx="2160240" cy="85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571">
              <a:lnSpc>
                <a:spcPct val="150000"/>
              </a:lnSpc>
              <a:defRPr/>
            </a:pPr>
            <a:r>
              <a:rPr lang="zh-CN" altLang="en-US" sz="1100" dirty="0">
                <a:solidFill>
                  <a:prstClr val="black">
                    <a:lumMod val="65000"/>
                    <a:lumOff val="35000"/>
                  </a:prstClr>
                </a:solidFill>
                <a:latin typeface="微软雅黑" pitchFamily="34" charset="-122"/>
                <a:ea typeface="微软雅黑" pitchFamily="34" charset="-122"/>
              </a:rPr>
              <a:t>添加适当的文字，一页的文字最好不要超过</a:t>
            </a:r>
            <a:r>
              <a:rPr lang="en-US" altLang="zh-CN" sz="1100" dirty="0">
                <a:solidFill>
                  <a:prstClr val="black">
                    <a:lumMod val="65000"/>
                    <a:lumOff val="35000"/>
                  </a:prstClr>
                </a:solidFill>
                <a:latin typeface="微软雅黑" pitchFamily="34" charset="-122"/>
                <a:ea typeface="微软雅黑" pitchFamily="34" charset="-122"/>
              </a:rPr>
              <a:t>200,</a:t>
            </a:r>
            <a:r>
              <a:rPr lang="zh-CN" altLang="en-US" sz="1100" dirty="0">
                <a:solidFill>
                  <a:prstClr val="black">
                    <a:lumMod val="65000"/>
                    <a:lumOff val="35000"/>
                  </a:prstClr>
                </a:solidFill>
                <a:latin typeface="微软雅黑" pitchFamily="34" charset="-122"/>
                <a:ea typeface="微软雅黑" pitchFamily="34" charset="-122"/>
              </a:rPr>
              <a:t>添加适当的文字，添加适当的文字</a:t>
            </a:r>
            <a:endParaRPr lang="zh-CN" altLang="en-US" sz="1100" dirty="0">
              <a:solidFill>
                <a:srgbClr val="F7964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9297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3525"/>
                            </p:stCondLst>
                            <p:childTnLst>
                              <p:par>
                                <p:cTn id="28" presetID="53" presetClass="entr" presetSubtype="16"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4025"/>
                            </p:stCondLst>
                            <p:childTnLst>
                              <p:par>
                                <p:cTn id="34" presetID="47"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750"/>
                                        <p:tgtEl>
                                          <p:spTgt spid="15"/>
                                        </p:tgtEl>
                                      </p:cBhvr>
                                    </p:animEffect>
                                    <p:anim calcmode="lin" valueType="num">
                                      <p:cBhvr>
                                        <p:cTn id="37" dur="750" fill="hold"/>
                                        <p:tgtEl>
                                          <p:spTgt spid="15"/>
                                        </p:tgtEl>
                                        <p:attrNameLst>
                                          <p:attrName>ppt_x</p:attrName>
                                        </p:attrNameLst>
                                      </p:cBhvr>
                                      <p:tavLst>
                                        <p:tav tm="0">
                                          <p:val>
                                            <p:strVal val="#ppt_x"/>
                                          </p:val>
                                        </p:tav>
                                        <p:tav tm="100000">
                                          <p:val>
                                            <p:strVal val="#ppt_x"/>
                                          </p:val>
                                        </p:tav>
                                      </p:tavLst>
                                    </p:anim>
                                    <p:anim calcmode="lin" valueType="num">
                                      <p:cBhvr>
                                        <p:cTn id="38" dur="750" fill="hold"/>
                                        <p:tgtEl>
                                          <p:spTgt spid="15"/>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25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750"/>
                                        <p:tgtEl>
                                          <p:spTgt spid="16"/>
                                        </p:tgtEl>
                                      </p:cBhvr>
                                    </p:animEffect>
                                    <p:anim calcmode="lin" valueType="num">
                                      <p:cBhvr>
                                        <p:cTn id="42" dur="750" fill="hold"/>
                                        <p:tgtEl>
                                          <p:spTgt spid="16"/>
                                        </p:tgtEl>
                                        <p:attrNameLst>
                                          <p:attrName>ppt_x</p:attrName>
                                        </p:attrNameLst>
                                      </p:cBhvr>
                                      <p:tavLst>
                                        <p:tav tm="0">
                                          <p:val>
                                            <p:strVal val="#ppt_x"/>
                                          </p:val>
                                        </p:tav>
                                        <p:tav tm="100000">
                                          <p:val>
                                            <p:strVal val="#ppt_x"/>
                                          </p:val>
                                        </p:tav>
                                      </p:tavLst>
                                    </p:anim>
                                    <p:anim calcmode="lin" valueType="num">
                                      <p:cBhvr>
                                        <p:cTn id="43" dur="750" fill="hold"/>
                                        <p:tgtEl>
                                          <p:spTgt spid="16"/>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5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750"/>
                                        <p:tgtEl>
                                          <p:spTgt spid="17"/>
                                        </p:tgtEl>
                                      </p:cBhvr>
                                    </p:animEffect>
                                    <p:anim calcmode="lin" valueType="num">
                                      <p:cBhvr>
                                        <p:cTn id="47" dur="750" fill="hold"/>
                                        <p:tgtEl>
                                          <p:spTgt spid="17"/>
                                        </p:tgtEl>
                                        <p:attrNameLst>
                                          <p:attrName>ppt_x</p:attrName>
                                        </p:attrNameLst>
                                      </p:cBhvr>
                                      <p:tavLst>
                                        <p:tav tm="0">
                                          <p:val>
                                            <p:strVal val="#ppt_x"/>
                                          </p:val>
                                        </p:tav>
                                        <p:tav tm="100000">
                                          <p:val>
                                            <p:strVal val="#ppt_x"/>
                                          </p:val>
                                        </p:tav>
                                      </p:tavLst>
                                    </p:anim>
                                    <p:anim calcmode="lin" valueType="num">
                                      <p:cBhvr>
                                        <p:cTn id="48" dur="750" fill="hold"/>
                                        <p:tgtEl>
                                          <p:spTgt spid="17"/>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75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750"/>
                                        <p:tgtEl>
                                          <p:spTgt spid="18"/>
                                        </p:tgtEl>
                                      </p:cBhvr>
                                    </p:animEffect>
                                    <p:anim calcmode="lin" valueType="num">
                                      <p:cBhvr>
                                        <p:cTn id="52" dur="750" fill="hold"/>
                                        <p:tgtEl>
                                          <p:spTgt spid="18"/>
                                        </p:tgtEl>
                                        <p:attrNameLst>
                                          <p:attrName>ppt_x</p:attrName>
                                        </p:attrNameLst>
                                      </p:cBhvr>
                                      <p:tavLst>
                                        <p:tav tm="0">
                                          <p:val>
                                            <p:strVal val="#ppt_x"/>
                                          </p:val>
                                        </p:tav>
                                        <p:tav tm="100000">
                                          <p:val>
                                            <p:strVal val="#ppt_x"/>
                                          </p:val>
                                        </p:tav>
                                      </p:tavLst>
                                    </p:anim>
                                    <p:anim calcmode="lin" valueType="num">
                                      <p:cBhvr>
                                        <p:cTn id="53" dur="750" fill="hold"/>
                                        <p:tgtEl>
                                          <p:spTgt spid="18"/>
                                        </p:tgtEl>
                                        <p:attrNameLst>
                                          <p:attrName>ppt_y</p:attrName>
                                        </p:attrNameLst>
                                      </p:cBhvr>
                                      <p:tavLst>
                                        <p:tav tm="0">
                                          <p:val>
                                            <p:strVal val="#ppt_y-.1"/>
                                          </p:val>
                                        </p:tav>
                                        <p:tav tm="100000">
                                          <p:val>
                                            <p:strVal val="#ppt_y"/>
                                          </p:val>
                                        </p:tav>
                                      </p:tavLst>
                                    </p:anim>
                                  </p:childTnLst>
                                </p:cTn>
                              </p:par>
                            </p:childTnLst>
                          </p:cTn>
                        </p:par>
                        <p:par>
                          <p:cTn id="54" fill="hold">
                            <p:stCondLst>
                              <p:cond delay="5525"/>
                            </p:stCondLst>
                            <p:childTnLst>
                              <p:par>
                                <p:cTn id="55" presetID="2" presetClass="entr" presetSubtype="8" decel="53333"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750" fill="hold"/>
                                        <p:tgtEl>
                                          <p:spTgt spid="21"/>
                                        </p:tgtEl>
                                        <p:attrNameLst>
                                          <p:attrName>ppt_x</p:attrName>
                                        </p:attrNameLst>
                                      </p:cBhvr>
                                      <p:tavLst>
                                        <p:tav tm="0">
                                          <p:val>
                                            <p:strVal val="0-#ppt_w/2"/>
                                          </p:val>
                                        </p:tav>
                                        <p:tav tm="100000">
                                          <p:val>
                                            <p:strVal val="#ppt_x"/>
                                          </p:val>
                                        </p:tav>
                                      </p:tavLst>
                                    </p:anim>
                                    <p:anim calcmode="lin" valueType="num">
                                      <p:cBhvr additive="base">
                                        <p:cTn id="58" dur="750" fill="hold"/>
                                        <p:tgtEl>
                                          <p:spTgt spid="21"/>
                                        </p:tgtEl>
                                        <p:attrNameLst>
                                          <p:attrName>ppt_y</p:attrName>
                                        </p:attrNameLst>
                                      </p:cBhvr>
                                      <p:tavLst>
                                        <p:tav tm="0">
                                          <p:val>
                                            <p:strVal val="#ppt_y"/>
                                          </p:val>
                                        </p:tav>
                                        <p:tav tm="100000">
                                          <p:val>
                                            <p:strVal val="#ppt_y"/>
                                          </p:val>
                                        </p:tav>
                                      </p:tavLst>
                                    </p:anim>
                                  </p:childTnLst>
                                </p:cTn>
                              </p:par>
                            </p:childTnLst>
                          </p:cTn>
                        </p:par>
                        <p:par>
                          <p:cTn id="59" fill="hold">
                            <p:stCondLst>
                              <p:cond delay="6275"/>
                            </p:stCondLst>
                            <p:childTnLst>
                              <p:par>
                                <p:cTn id="60" presetID="2" presetClass="entr" presetSubtype="2" decel="53333"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750" fill="hold"/>
                                        <p:tgtEl>
                                          <p:spTgt spid="19"/>
                                        </p:tgtEl>
                                        <p:attrNameLst>
                                          <p:attrName>ppt_x</p:attrName>
                                        </p:attrNameLst>
                                      </p:cBhvr>
                                      <p:tavLst>
                                        <p:tav tm="0">
                                          <p:val>
                                            <p:strVal val="1+#ppt_w/2"/>
                                          </p:val>
                                        </p:tav>
                                        <p:tav tm="100000">
                                          <p:val>
                                            <p:strVal val="#ppt_x"/>
                                          </p:val>
                                        </p:tav>
                                      </p:tavLst>
                                    </p:anim>
                                    <p:anim calcmode="lin" valueType="num">
                                      <p:cBhvr additive="base">
                                        <p:cTn id="63" dur="750" fill="hold"/>
                                        <p:tgtEl>
                                          <p:spTgt spid="19"/>
                                        </p:tgtEl>
                                        <p:attrNameLst>
                                          <p:attrName>ppt_y</p:attrName>
                                        </p:attrNameLst>
                                      </p:cBhvr>
                                      <p:tavLst>
                                        <p:tav tm="0">
                                          <p:val>
                                            <p:strVal val="#ppt_y"/>
                                          </p:val>
                                        </p:tav>
                                        <p:tav tm="100000">
                                          <p:val>
                                            <p:strVal val="#ppt_y"/>
                                          </p:val>
                                        </p:tav>
                                      </p:tavLst>
                                    </p:anim>
                                  </p:childTnLst>
                                </p:cTn>
                              </p:par>
                            </p:childTnLst>
                          </p:cTn>
                        </p:par>
                        <p:par>
                          <p:cTn id="64" fill="hold">
                            <p:stCondLst>
                              <p:cond delay="7025"/>
                            </p:stCondLst>
                            <p:childTnLst>
                              <p:par>
                                <p:cTn id="65" presetID="2" presetClass="entr" presetSubtype="2" decel="53333"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750" fill="hold"/>
                                        <p:tgtEl>
                                          <p:spTgt spid="20"/>
                                        </p:tgtEl>
                                        <p:attrNameLst>
                                          <p:attrName>ppt_x</p:attrName>
                                        </p:attrNameLst>
                                      </p:cBhvr>
                                      <p:tavLst>
                                        <p:tav tm="0">
                                          <p:val>
                                            <p:strVal val="1+#ppt_w/2"/>
                                          </p:val>
                                        </p:tav>
                                        <p:tav tm="100000">
                                          <p:val>
                                            <p:strVal val="#ppt_x"/>
                                          </p:val>
                                        </p:tav>
                                      </p:tavLst>
                                    </p:anim>
                                    <p:anim calcmode="lin" valueType="num">
                                      <p:cBhvr additive="base">
                                        <p:cTn id="68" dur="750" fill="hold"/>
                                        <p:tgtEl>
                                          <p:spTgt spid="20"/>
                                        </p:tgtEl>
                                        <p:attrNameLst>
                                          <p:attrName>ppt_y</p:attrName>
                                        </p:attrNameLst>
                                      </p:cBhvr>
                                      <p:tavLst>
                                        <p:tav tm="0">
                                          <p:val>
                                            <p:strVal val="#ppt_y"/>
                                          </p:val>
                                        </p:tav>
                                        <p:tav tm="100000">
                                          <p:val>
                                            <p:strVal val="#ppt_y"/>
                                          </p:val>
                                        </p:tav>
                                      </p:tavLst>
                                    </p:anim>
                                  </p:childTnLst>
                                </p:cTn>
                              </p:par>
                              <p:par>
                                <p:cTn id="69" presetID="2" presetClass="entr" presetSubtype="8" decel="53333"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750" fill="hold"/>
                                        <p:tgtEl>
                                          <p:spTgt spid="22"/>
                                        </p:tgtEl>
                                        <p:attrNameLst>
                                          <p:attrName>ppt_x</p:attrName>
                                        </p:attrNameLst>
                                      </p:cBhvr>
                                      <p:tavLst>
                                        <p:tav tm="0">
                                          <p:val>
                                            <p:strVal val="0-#ppt_w/2"/>
                                          </p:val>
                                        </p:tav>
                                        <p:tav tm="100000">
                                          <p:val>
                                            <p:strVal val="#ppt_x"/>
                                          </p:val>
                                        </p:tav>
                                      </p:tavLst>
                                    </p:anim>
                                    <p:anim calcmode="lin" valueType="num">
                                      <p:cBhvr additive="base">
                                        <p:cTn id="72" dur="7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14" grpId="0" animBg="1"/>
      <p:bldP spid="15" grpId="0" animBg="1"/>
      <p:bldP spid="16" grpId="0" animBg="1"/>
      <p:bldP spid="17" grpId="0" animBg="1"/>
      <p:bldP spid="18" grpId="0" animBg="1"/>
      <p:bldP spid="19" grpId="0" autoUpdateAnimBg="0"/>
      <p:bldP spid="20" grpId="0" autoUpdateAnimBg="0"/>
      <p:bldP spid="21" grpId="0" autoUpdateAnimBg="0"/>
      <p:bldP spid="2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9144001" cy="771550"/>
          </a:xfrm>
          <a:prstGeom prst="rect">
            <a:avLst/>
          </a:prstGeom>
          <a:gradFill flip="none" rotWithShape="1">
            <a:gsLst>
              <a:gs pos="0">
                <a:schemeClr val="accent5">
                  <a:lumMod val="60000"/>
                  <a:lumOff val="40000"/>
                </a:schemeClr>
              </a:gs>
              <a:gs pos="46000">
                <a:schemeClr val="accent5">
                  <a:lumMod val="75000"/>
                </a:schemeClr>
              </a:gs>
              <a:gs pos="83000">
                <a:schemeClr val="accent5">
                  <a:lumMod val="7500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948264" y="120178"/>
            <a:ext cx="1884790" cy="531214"/>
          </a:xfrm>
          <a:prstGeom prst="rect">
            <a:avLst/>
          </a:prstGeom>
        </p:spPr>
      </p:pic>
      <p:sp>
        <p:nvSpPr>
          <p:cNvPr id="5" name="文本框 21"/>
          <p:cNvSpPr txBox="1"/>
          <p:nvPr/>
        </p:nvSpPr>
        <p:spPr>
          <a:xfrm>
            <a:off x="899592" y="123478"/>
            <a:ext cx="3855583" cy="502766"/>
          </a:xfrm>
          <a:prstGeom prst="rect">
            <a:avLst/>
          </a:prstGeom>
          <a:noFill/>
        </p:spPr>
        <p:txBody>
          <a:bodyPr wrap="square" lIns="91440" tIns="45720" rIns="91440" bIns="45720" rtlCol="0">
            <a:spAutoFit/>
          </a:bodyPr>
          <a:lstStyle/>
          <a:p>
            <a:r>
              <a:rPr lang="zh-CN" altLang="en-US" sz="2667" dirty="0">
                <a:solidFill>
                  <a:schemeClr val="bg1"/>
                </a:solidFill>
                <a:latin typeface="微软雅黑" panose="020B0503020204020204" pitchFamily="34" charset="-122"/>
                <a:ea typeface="微软雅黑" panose="020B0503020204020204" pitchFamily="34" charset="-122"/>
              </a:rPr>
              <a:t>主要创熊猫</a:t>
            </a:r>
          </a:p>
        </p:txBody>
      </p:sp>
      <p:sp>
        <p:nvSpPr>
          <p:cNvPr id="7" name="KSO_Shape"/>
          <p:cNvSpPr>
            <a:spLocks/>
          </p:cNvSpPr>
          <p:nvPr/>
        </p:nvSpPr>
        <p:spPr bwMode="auto">
          <a:xfrm>
            <a:off x="251520" y="183096"/>
            <a:ext cx="612080" cy="372430"/>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chemeClr val="bg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矩形 7"/>
          <p:cNvSpPr/>
          <p:nvPr/>
        </p:nvSpPr>
        <p:spPr>
          <a:xfrm>
            <a:off x="629232" y="3196127"/>
            <a:ext cx="2536988" cy="1585272"/>
          </a:xfrm>
          <a:prstGeom prst="rect">
            <a:avLst/>
          </a:prstGeom>
          <a:solidFill>
            <a:schemeClr val="accent5">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 name="组合 8"/>
          <p:cNvGrpSpPr/>
          <p:nvPr/>
        </p:nvGrpSpPr>
        <p:grpSpPr>
          <a:xfrm>
            <a:off x="1101637" y="1059582"/>
            <a:ext cx="1592178" cy="1592178"/>
            <a:chOff x="6065768" y="1253602"/>
            <a:chExt cx="1794326" cy="1794326"/>
          </a:xfrm>
        </p:grpSpPr>
        <p:sp>
          <p:nvSpPr>
            <p:cNvPr id="10" name="泪滴形 9"/>
            <p:cNvSpPr/>
            <p:nvPr/>
          </p:nvSpPr>
          <p:spPr>
            <a:xfrm rot="8173106">
              <a:off x="6065768" y="1253602"/>
              <a:ext cx="1794326" cy="179432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椭圆 10"/>
            <p:cNvSpPr/>
            <p:nvPr/>
          </p:nvSpPr>
          <p:spPr>
            <a:xfrm>
              <a:off x="6315269" y="1436219"/>
              <a:ext cx="1295324" cy="1295324"/>
            </a:xfrm>
            <a:prstGeom prst="ellipse">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创熊猫一</a:t>
              </a:r>
            </a:p>
          </p:txBody>
        </p:sp>
      </p:grpSp>
      <p:sp>
        <p:nvSpPr>
          <p:cNvPr id="12" name="矩形 11"/>
          <p:cNvSpPr/>
          <p:nvPr/>
        </p:nvSpPr>
        <p:spPr>
          <a:xfrm>
            <a:off x="859543" y="3291830"/>
            <a:ext cx="2167920" cy="1384995"/>
          </a:xfrm>
          <a:prstGeom prst="rect">
            <a:avLst/>
          </a:prstGeom>
          <a:noFill/>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3" name="矩形 12"/>
          <p:cNvSpPr/>
          <p:nvPr/>
        </p:nvSpPr>
        <p:spPr>
          <a:xfrm>
            <a:off x="3404514" y="3196127"/>
            <a:ext cx="2536988" cy="1585272"/>
          </a:xfrm>
          <a:prstGeom prst="rect">
            <a:avLst/>
          </a:prstGeom>
          <a:solidFill>
            <a:schemeClr val="accent5">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 name="组合 13"/>
          <p:cNvGrpSpPr/>
          <p:nvPr/>
        </p:nvGrpSpPr>
        <p:grpSpPr>
          <a:xfrm>
            <a:off x="3876919" y="1059582"/>
            <a:ext cx="1592178" cy="1592178"/>
            <a:chOff x="6065768" y="1253602"/>
            <a:chExt cx="1794326" cy="1794326"/>
          </a:xfrm>
        </p:grpSpPr>
        <p:sp>
          <p:nvSpPr>
            <p:cNvPr id="15" name="泪滴形 14"/>
            <p:cNvSpPr/>
            <p:nvPr/>
          </p:nvSpPr>
          <p:spPr>
            <a:xfrm rot="8173106">
              <a:off x="6065768" y="1253602"/>
              <a:ext cx="1794326" cy="179432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椭圆 15"/>
            <p:cNvSpPr/>
            <p:nvPr/>
          </p:nvSpPr>
          <p:spPr>
            <a:xfrm>
              <a:off x="6315269" y="1436219"/>
              <a:ext cx="1295324" cy="1295324"/>
            </a:xfrm>
            <a:prstGeom prst="ellipse">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创熊猫二</a:t>
              </a:r>
            </a:p>
          </p:txBody>
        </p:sp>
      </p:grpSp>
      <p:sp>
        <p:nvSpPr>
          <p:cNvPr id="17" name="矩形 16"/>
          <p:cNvSpPr/>
          <p:nvPr/>
        </p:nvSpPr>
        <p:spPr>
          <a:xfrm>
            <a:off x="3634825" y="3291830"/>
            <a:ext cx="2167920" cy="1384995"/>
          </a:xfrm>
          <a:prstGeom prst="rect">
            <a:avLst/>
          </a:prstGeom>
          <a:noFill/>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8" name="矩形 17"/>
          <p:cNvSpPr/>
          <p:nvPr/>
        </p:nvSpPr>
        <p:spPr>
          <a:xfrm>
            <a:off x="6067460" y="3196127"/>
            <a:ext cx="2536988" cy="1585272"/>
          </a:xfrm>
          <a:prstGeom prst="rect">
            <a:avLst/>
          </a:prstGeom>
          <a:solidFill>
            <a:schemeClr val="accent5">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9" name="组合 18"/>
          <p:cNvGrpSpPr/>
          <p:nvPr/>
        </p:nvGrpSpPr>
        <p:grpSpPr>
          <a:xfrm>
            <a:off x="6539865" y="1059582"/>
            <a:ext cx="1592178" cy="1592178"/>
            <a:chOff x="6065768" y="1253602"/>
            <a:chExt cx="1794326" cy="1794326"/>
          </a:xfrm>
        </p:grpSpPr>
        <p:sp>
          <p:nvSpPr>
            <p:cNvPr id="20" name="泪滴形 19"/>
            <p:cNvSpPr/>
            <p:nvPr/>
          </p:nvSpPr>
          <p:spPr>
            <a:xfrm rot="8173106">
              <a:off x="6065768" y="1253602"/>
              <a:ext cx="1794326" cy="1794326"/>
            </a:xfrm>
            <a:prstGeom prst="teardrop">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6315269" y="1436219"/>
              <a:ext cx="1295324" cy="1295324"/>
            </a:xfrm>
            <a:prstGeom prst="ellipse">
              <a:avLst/>
            </a:pr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创熊猫三</a:t>
              </a:r>
            </a:p>
          </p:txBody>
        </p:sp>
      </p:grpSp>
      <p:sp>
        <p:nvSpPr>
          <p:cNvPr id="22" name="矩形 21"/>
          <p:cNvSpPr/>
          <p:nvPr/>
        </p:nvSpPr>
        <p:spPr>
          <a:xfrm>
            <a:off x="6297771" y="3291830"/>
            <a:ext cx="2167920" cy="1384995"/>
          </a:xfrm>
          <a:prstGeom prst="rect">
            <a:avLst/>
          </a:prstGeom>
          <a:noFill/>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val="36279687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250"/>
                            </p:stCondLst>
                            <p:childTnLst>
                              <p:par>
                                <p:cTn id="16" presetID="2" presetClass="entr" presetSubtype="8" decel="53333"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750" fill="hold"/>
                                        <p:tgtEl>
                                          <p:spTgt spid="7"/>
                                        </p:tgtEl>
                                        <p:attrNameLst>
                                          <p:attrName>ppt_x</p:attrName>
                                        </p:attrNameLst>
                                      </p:cBhvr>
                                      <p:tavLst>
                                        <p:tav tm="0">
                                          <p:val>
                                            <p:strVal val="0-#ppt_w/2"/>
                                          </p:val>
                                        </p:tav>
                                        <p:tav tm="100000">
                                          <p:val>
                                            <p:strVal val="#ppt_x"/>
                                          </p:val>
                                        </p:tav>
                                      </p:tavLst>
                                    </p:anim>
                                    <p:anim calcmode="lin" valueType="num">
                                      <p:cBhvr additive="base">
                                        <p:cTn id="19" dur="75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5"/>
                                        </p:tgtEl>
                                        <p:attrNameLst>
                                          <p:attrName>style.visibility</p:attrName>
                                        </p:attrNameLst>
                                      </p:cBhvr>
                                      <p:to>
                                        <p:strVal val="visible"/>
                                      </p:to>
                                    </p:set>
                                    <p:anim by="(-#ppt_w*2)" calcmode="lin" valueType="num">
                                      <p:cBhvr rctx="PPT">
                                        <p:cTn id="23" dur="375" autoRev="1" fill="hold">
                                          <p:stCondLst>
                                            <p:cond delay="0"/>
                                          </p:stCondLst>
                                        </p:cTn>
                                        <p:tgtEl>
                                          <p:spTgt spid="5"/>
                                        </p:tgtEl>
                                        <p:attrNameLst>
                                          <p:attrName>ppt_w</p:attrName>
                                        </p:attrNameLst>
                                      </p:cBhvr>
                                    </p:anim>
                                    <p:anim by="(#ppt_w*0.50)" calcmode="lin" valueType="num">
                                      <p:cBhvr>
                                        <p:cTn id="24" dur="375" decel="50000" autoRev="1" fill="hold">
                                          <p:stCondLst>
                                            <p:cond delay="0"/>
                                          </p:stCondLst>
                                        </p:cTn>
                                        <p:tgtEl>
                                          <p:spTgt spid="5"/>
                                        </p:tgtEl>
                                        <p:attrNameLst>
                                          <p:attrName>ppt_x</p:attrName>
                                        </p:attrNameLst>
                                      </p:cBhvr>
                                    </p:anim>
                                    <p:anim from="(-#ppt_h/2)" to="(#ppt_y)" calcmode="lin" valueType="num">
                                      <p:cBhvr>
                                        <p:cTn id="25" dur="750" fill="hold">
                                          <p:stCondLst>
                                            <p:cond delay="0"/>
                                          </p:stCondLst>
                                        </p:cTn>
                                        <p:tgtEl>
                                          <p:spTgt spid="5"/>
                                        </p:tgtEl>
                                        <p:attrNameLst>
                                          <p:attrName>ppt_y</p:attrName>
                                        </p:attrNameLst>
                                      </p:cBhvr>
                                    </p:anim>
                                    <p:animRot by="21600000">
                                      <p:cBhvr>
                                        <p:cTn id="26" dur="750" fill="hold">
                                          <p:stCondLst>
                                            <p:cond delay="0"/>
                                          </p:stCondLst>
                                        </p:cTn>
                                        <p:tgtEl>
                                          <p:spTgt spid="5"/>
                                        </p:tgtEl>
                                        <p:attrNameLst>
                                          <p:attrName>r</p:attrName>
                                        </p:attrNameLst>
                                      </p:cBhvr>
                                    </p:animRot>
                                  </p:childTnLst>
                                </p:cTn>
                              </p:par>
                            </p:childTnLst>
                          </p:cTn>
                        </p:par>
                        <p:par>
                          <p:cTn id="27" fill="hold">
                            <p:stCondLst>
                              <p:cond delay="3050"/>
                            </p:stCondLst>
                            <p:childTnLst>
                              <p:par>
                                <p:cTn id="28" presetID="47"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par>
                          <p:cTn id="33" fill="hold">
                            <p:stCondLst>
                              <p:cond delay="4050"/>
                            </p:stCondLst>
                            <p:childTnLst>
                              <p:par>
                                <p:cTn id="34" presetID="53"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par>
                          <p:cTn id="39" fill="hold">
                            <p:stCondLst>
                              <p:cond delay="455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2"/>
                                        </p:tgtEl>
                                        <p:attrNameLst>
                                          <p:attrName>ppt_y</p:attrName>
                                        </p:attrNameLst>
                                      </p:cBhvr>
                                      <p:tavLst>
                                        <p:tav tm="0">
                                          <p:val>
                                            <p:strVal val="#ppt_y"/>
                                          </p:val>
                                        </p:tav>
                                        <p:tav tm="100000">
                                          <p:val>
                                            <p:strVal val="#ppt_y"/>
                                          </p:val>
                                        </p:tav>
                                      </p:tavLst>
                                    </p:anim>
                                    <p:anim calcmode="lin" valueType="num">
                                      <p:cBhvr>
                                        <p:cTn id="4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2"/>
                                        </p:tgtEl>
                                      </p:cBhvr>
                                    </p:animEffect>
                                  </p:childTnLst>
                                </p:cTn>
                              </p:par>
                            </p:childTnLst>
                          </p:cTn>
                        </p:par>
                        <p:par>
                          <p:cTn id="47" fill="hold">
                            <p:stCondLst>
                              <p:cond delay="6850"/>
                            </p:stCondLst>
                            <p:childTnLst>
                              <p:par>
                                <p:cTn id="48" presetID="47"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par>
                          <p:cTn id="53" fill="hold">
                            <p:stCondLst>
                              <p:cond delay="7850"/>
                            </p:stCondLst>
                            <p:childTnLst>
                              <p:par>
                                <p:cTn id="54" presetID="53" presetClass="entr" presetSubtype="16"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p:cTn id="56" dur="500" fill="hold"/>
                                        <p:tgtEl>
                                          <p:spTgt spid="13"/>
                                        </p:tgtEl>
                                        <p:attrNameLst>
                                          <p:attrName>ppt_w</p:attrName>
                                        </p:attrNameLst>
                                      </p:cBhvr>
                                      <p:tavLst>
                                        <p:tav tm="0">
                                          <p:val>
                                            <p:fltVal val="0"/>
                                          </p:val>
                                        </p:tav>
                                        <p:tav tm="100000">
                                          <p:val>
                                            <p:strVal val="#ppt_w"/>
                                          </p:val>
                                        </p:tav>
                                      </p:tavLst>
                                    </p:anim>
                                    <p:anim calcmode="lin" valueType="num">
                                      <p:cBhvr>
                                        <p:cTn id="57" dur="500" fill="hold"/>
                                        <p:tgtEl>
                                          <p:spTgt spid="13"/>
                                        </p:tgtEl>
                                        <p:attrNameLst>
                                          <p:attrName>ppt_h</p:attrName>
                                        </p:attrNameLst>
                                      </p:cBhvr>
                                      <p:tavLst>
                                        <p:tav tm="0">
                                          <p:val>
                                            <p:fltVal val="0"/>
                                          </p:val>
                                        </p:tav>
                                        <p:tav tm="100000">
                                          <p:val>
                                            <p:strVal val="#ppt_h"/>
                                          </p:val>
                                        </p:tav>
                                      </p:tavLst>
                                    </p:anim>
                                    <p:animEffect transition="in" filter="fade">
                                      <p:cBhvr>
                                        <p:cTn id="58" dur="500"/>
                                        <p:tgtEl>
                                          <p:spTgt spid="13"/>
                                        </p:tgtEl>
                                      </p:cBhvr>
                                    </p:animEffect>
                                  </p:childTnLst>
                                </p:cTn>
                              </p:par>
                            </p:childTnLst>
                          </p:cTn>
                        </p:par>
                        <p:par>
                          <p:cTn id="59" fill="hold">
                            <p:stCondLst>
                              <p:cond delay="8350"/>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17"/>
                                        </p:tgtEl>
                                        <p:attrNameLst>
                                          <p:attrName>ppt_y</p:attrName>
                                        </p:attrNameLst>
                                      </p:cBhvr>
                                      <p:tavLst>
                                        <p:tav tm="0">
                                          <p:val>
                                            <p:strVal val="#ppt_y"/>
                                          </p:val>
                                        </p:tav>
                                        <p:tav tm="100000">
                                          <p:val>
                                            <p:strVal val="#ppt_y"/>
                                          </p:val>
                                        </p:tav>
                                      </p:tavLst>
                                    </p:anim>
                                    <p:anim calcmode="lin" valueType="num">
                                      <p:cBhvr>
                                        <p:cTn id="64"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17"/>
                                        </p:tgtEl>
                                      </p:cBhvr>
                                    </p:animEffect>
                                  </p:childTnLst>
                                </p:cTn>
                              </p:par>
                            </p:childTnLst>
                          </p:cTn>
                        </p:par>
                        <p:par>
                          <p:cTn id="67" fill="hold">
                            <p:stCondLst>
                              <p:cond delay="10650"/>
                            </p:stCondLst>
                            <p:childTnLst>
                              <p:par>
                                <p:cTn id="68" presetID="47" presetClass="entr" presetSubtype="0"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par>
                          <p:cTn id="73" fill="hold">
                            <p:stCondLst>
                              <p:cond delay="11650"/>
                            </p:stCondLst>
                            <p:childTnLst>
                              <p:par>
                                <p:cTn id="74" presetID="53" presetClass="entr" presetSubtype="16"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500" fill="hold"/>
                                        <p:tgtEl>
                                          <p:spTgt spid="18"/>
                                        </p:tgtEl>
                                        <p:attrNameLst>
                                          <p:attrName>ppt_w</p:attrName>
                                        </p:attrNameLst>
                                      </p:cBhvr>
                                      <p:tavLst>
                                        <p:tav tm="0">
                                          <p:val>
                                            <p:fltVal val="0"/>
                                          </p:val>
                                        </p:tav>
                                        <p:tav tm="100000">
                                          <p:val>
                                            <p:strVal val="#ppt_w"/>
                                          </p:val>
                                        </p:tav>
                                      </p:tavLst>
                                    </p:anim>
                                    <p:anim calcmode="lin" valueType="num">
                                      <p:cBhvr>
                                        <p:cTn id="77" dur="500" fill="hold"/>
                                        <p:tgtEl>
                                          <p:spTgt spid="18"/>
                                        </p:tgtEl>
                                        <p:attrNameLst>
                                          <p:attrName>ppt_h</p:attrName>
                                        </p:attrNameLst>
                                      </p:cBhvr>
                                      <p:tavLst>
                                        <p:tav tm="0">
                                          <p:val>
                                            <p:fltVal val="0"/>
                                          </p:val>
                                        </p:tav>
                                        <p:tav tm="100000">
                                          <p:val>
                                            <p:strVal val="#ppt_h"/>
                                          </p:val>
                                        </p:tav>
                                      </p:tavLst>
                                    </p:anim>
                                    <p:animEffect transition="in" filter="fade">
                                      <p:cBhvr>
                                        <p:cTn id="78" dur="500"/>
                                        <p:tgtEl>
                                          <p:spTgt spid="18"/>
                                        </p:tgtEl>
                                      </p:cBhvr>
                                    </p:animEffect>
                                  </p:childTnLst>
                                </p:cTn>
                              </p:par>
                            </p:childTnLst>
                          </p:cTn>
                        </p:par>
                        <p:par>
                          <p:cTn id="79" fill="hold">
                            <p:stCondLst>
                              <p:cond delay="1215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22"/>
                                        </p:tgtEl>
                                        <p:attrNameLst>
                                          <p:attrName>ppt_y</p:attrName>
                                        </p:attrNameLst>
                                      </p:cBhvr>
                                      <p:tavLst>
                                        <p:tav tm="0">
                                          <p:val>
                                            <p:strVal val="#ppt_y"/>
                                          </p:val>
                                        </p:tav>
                                        <p:tav tm="100000">
                                          <p:val>
                                            <p:strVal val="#ppt_y"/>
                                          </p:val>
                                        </p:tav>
                                      </p:tavLst>
                                    </p:anim>
                                    <p:anim calcmode="lin" valueType="num">
                                      <p:cBhvr>
                                        <p:cTn id="84"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animBg="1"/>
      <p:bldP spid="8" grpId="0" animBg="1"/>
      <p:bldP spid="12" grpId="0"/>
      <p:bldP spid="13" grpId="0" animBg="1"/>
      <p:bldP spid="17" grpId="0"/>
      <p:bldP spid="18"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82571"/>
            <a:ext cx="9144001" cy="216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956031" y="987574"/>
            <a:ext cx="1231938" cy="1389993"/>
            <a:chOff x="1456773" y="1052456"/>
            <a:chExt cx="1642584" cy="1853324"/>
          </a:xfrm>
        </p:grpSpPr>
        <p:sp>
          <p:nvSpPr>
            <p:cNvPr id="4" name="Freeform 5"/>
            <p:cNvSpPr>
              <a:spLocks/>
            </p:cNvSpPr>
            <p:nvPr/>
          </p:nvSpPr>
          <p:spPr bwMode="auto">
            <a:xfrm rot="5400000">
              <a:off x="1351403" y="1157826"/>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19050">
              <a:solidFill>
                <a:srgbClr val="92D050"/>
              </a:solidFill>
            </a:ln>
            <a:effectLst/>
          </p:spPr>
          <p:txBody>
            <a:bodyPr vert="horz" wrap="square" lIns="68580" tIns="34290" rIns="68580" bIns="34290" numCol="1" anchor="t" anchorCtr="0" compatLnSpc="1">
              <a:prstTxWarp prst="textNoShape">
                <a:avLst/>
              </a:prstTxWarp>
            </a:bodyPr>
            <a:lstStyle/>
            <a:p>
              <a:endParaRPr lang="zh-CN" altLang="en-US" sz="3600">
                <a:solidFill>
                  <a:schemeClr val="bg1"/>
                </a:solidFill>
              </a:endParaRPr>
            </a:p>
          </p:txBody>
        </p:sp>
        <p:sp>
          <p:nvSpPr>
            <p:cNvPr id="5" name="任意多边形 4"/>
            <p:cNvSpPr/>
            <p:nvPr/>
          </p:nvSpPr>
          <p:spPr>
            <a:xfrm>
              <a:off x="1550751" y="1164312"/>
              <a:ext cx="1454627"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bg1"/>
                  </a:solidFill>
                </a:rPr>
                <a:t>Part</a:t>
              </a:r>
            </a:p>
            <a:p>
              <a:pPr algn="ctr"/>
              <a:r>
                <a:rPr lang="en-US" altLang="zh-CN" sz="3600" dirty="0">
                  <a:solidFill>
                    <a:schemeClr val="bg1"/>
                  </a:solidFill>
                </a:rPr>
                <a:t>02</a:t>
              </a:r>
              <a:endParaRPr lang="zh-CN" altLang="en-US" sz="3600" dirty="0">
                <a:solidFill>
                  <a:schemeClr val="bg1"/>
                </a:solidFill>
              </a:endParaRPr>
            </a:p>
          </p:txBody>
        </p:sp>
      </p:grpSp>
      <p:sp>
        <p:nvSpPr>
          <p:cNvPr id="6" name="矩形 5"/>
          <p:cNvSpPr/>
          <p:nvPr/>
        </p:nvSpPr>
        <p:spPr>
          <a:xfrm>
            <a:off x="2863841" y="2471536"/>
            <a:ext cx="3416320" cy="825419"/>
          </a:xfrm>
          <a:prstGeom prst="rect">
            <a:avLst/>
          </a:prstGeom>
        </p:spPr>
        <p:txBody>
          <a:bodyPr wrap="none">
            <a:spAutoFit/>
          </a:bodyPr>
          <a:lstStyle/>
          <a:p>
            <a:pPr algn="ctr">
              <a:lnSpc>
                <a:spcPct val="150000"/>
              </a:lnSpc>
            </a:pPr>
            <a:r>
              <a:rPr lang="zh-CN" altLang="en-US" sz="3600" b="1" dirty="0">
                <a:solidFill>
                  <a:schemeClr val="bg1"/>
                </a:solidFill>
                <a:latin typeface="微软雅黑" panose="020B0503020204020204" pitchFamily="34" charset="-122"/>
                <a:ea typeface="微软雅黑" panose="020B0503020204020204" pitchFamily="34" charset="-122"/>
              </a:rPr>
              <a:t>研究方法与思路</a:t>
            </a:r>
          </a:p>
        </p:txBody>
      </p:sp>
    </p:spTree>
    <p:extLst>
      <p:ext uri="{BB962C8B-B14F-4D97-AF65-F5344CB8AC3E}">
        <p14:creationId xmlns:p14="http://schemas.microsoft.com/office/powerpoint/2010/main" val="2286498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333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1" decel="53333"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ppt_x"/>
                                          </p:val>
                                        </p:tav>
                                        <p:tav tm="100000">
                                          <p:val>
                                            <p:strVal val="#ppt_x"/>
                                          </p:val>
                                        </p:tav>
                                      </p:tavLst>
                                    </p:anim>
                                    <p:anim calcmode="lin" valueType="num">
                                      <p:cBhvr additive="base">
                                        <p:cTn id="13" dur="750" fill="hold"/>
                                        <p:tgtEl>
                                          <p:spTgt spid="3"/>
                                        </p:tgtEl>
                                        <p:attrNameLst>
                                          <p:attrName>ppt_y</p:attrName>
                                        </p:attrNameLst>
                                      </p:cBhvr>
                                      <p:tavLst>
                                        <p:tav tm="0">
                                          <p:val>
                                            <p:strVal val="0-#ppt_h/2"/>
                                          </p:val>
                                        </p:tav>
                                        <p:tav tm="100000">
                                          <p:val>
                                            <p:strVal val="#ppt_y"/>
                                          </p:val>
                                        </p:tav>
                                      </p:tavLst>
                                    </p:anim>
                                  </p:childTnLst>
                                </p:cTn>
                              </p:par>
                              <p:par>
                                <p:cTn id="14" presetID="2" presetClass="entr" presetSubtype="4" decel="53333" fill="hold" grpId="0" nodeType="with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ppt_x"/>
                                          </p:val>
                                        </p:tav>
                                        <p:tav tm="100000">
                                          <p:val>
                                            <p:strVal val="#ppt_x"/>
                                          </p:val>
                                        </p:tav>
                                      </p:tavLst>
                                    </p:anim>
                                    <p:anim calcmode="lin" valueType="num">
                                      <p:cBhvr additive="base">
                                        <p:cTn id="17" dur="7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11A3CC2-CF1C-46BF-8A07-1D3EBD66CD59"/>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BSiw0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UosN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BSiw0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FKLD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FKLD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FKLD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FKLDSCPzQztyAAAAcgAAABwAAAB1bml2ZXJzYWwvbG9jYWxfc2V0dGluZ3MueG1ss7GvyM1RKEstKs7Mz7NVMtQzUFJIzUvOT8nMS7dVCg1x07VQUiguScxLSczJz0u1VcrLV1Kwt+OyyclPTswJTi0pASosVijISaxMLQpJzQUySlL9EnOBKp/tmfJ8ya5n09qfr9ivoJGcX1CpqaRvxwU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BSiw0iNMDbvXAgAAJAgAAApAAAAdW5pdmVyc2FsL3NraW5fY3VzdG9taXphdGlvbl9zZXR0aW5ncy54bWy1Wmtu48gR/r+naChYYAME1oN6OdAooMiWTYxMaUXankkQCC2xbREm2QrZ0owW+pF/uUCQEwRBzhAEyF3yY/caqW6SFilLMmlPxLExrK76qrpe/ZB70ZMbaOuIM9/9iXCXBRbl3A0eo/53CPUWzGPhJKQR5VF1T7l3A4d9MYIHJmhAjTgJHBI6mhiN+jU0lB/U7ahdvQtvzUGzgTpN3MBdpOOWBmOXin6paDCmN+par3oAEeOGdEEDfhy1V82NvhQwgoiG3Agc+rWv5LmzQ/kZXIXEcYEv6reb4tmlWnd6UzyoWW91WnjXUBVFaSOtpdf12q7TueyodYRrzVZN2Q26DaWhoHqrVb9s7+qdRkuBt+FlG1Ca+LKNmp1ms6HvGrgB0khVB3pD23WUy3pdBW24e6nthsNBp1ZD9Xpdaeq7VlsZDmoIuBXAUJWucKCiKwOlvVMHar2roKE2HAybO6zjttZC3QZu12q75mCg1Gp75+5nl3XXnlp4Oqk7XwE8GoKjoyK3qkeSq7dYhyEw29RfeYRTFBCffqj8/O+//vL3f/38t7/88s//oB8WbLX9dSVJUJnMKXtqV54aE4EswPpHsHpVOZKySbuyhZGlI9f5UJmvOWfBxYIFHIy9CFjoE6/S/1WcO8nMikiyDQ3LyD2QBd2r68hPUbFEF+QzPOeEFsxfkWA7Yo/sYk4WT48hWwdOITOX2xUNPTd4Au7aZUfDZxV5bsQNTv2cfbgrnuJiK+hXERXmtbF4Ckl6ZE69VGNNfkrI7VW+7pED0Y0buVyKqnXxnBNdkUeaD0BXFc95mQC05KPWEc/rQpx+5cCuiPJvnGX3yJaGeSVxuzwrxVbrVdl8WoXsUTg7L/d6oJ/lPAbdJ3gUFtbEU0hITFAoLBSlxG1y/voBY/J62Et6PmiB4GabS0KSkJPBTBvfTFTz82w0vhrPBsZVpa/FVYlEWX73Q6Pd/VpvtaF1JYIFoawbdTTKgyEJ1qoVwzLt6Xg0A0A8mpn4k13pi9+lRce39sgwcaWf/Kc0wGSK7yp98buI6O10ik17Zo0MHc8Ma2aObemXEbaxXul/Zmu0JBuKOEMbl35BfEkR9Gc3pCjyXEcOiJ7tBmtaQJ8+vlENczbFlj01NNsYm5W+xcJw+xuJTNZ8CdmzJBFy3IjMPepItZAjclz0F9AuN2gI/vGlC5zMJ25wUUT7VL03zKuZPR6PrBk29ZRS6ePAQXpIhKbyQFPVwlPACAks5G8Tn8nskwhI9bzSINfG1fUIfmxhyLX7uPTgh7/BmgmGkExoUEAQEgdPIess63481YUPQSEiaEWi6AsLnVzSZENXANswtTGkpmZn8G0Bk2JD4N1gAalDF7wA3g22LPUKzwbjT5DjUJvjkkLjj1CSH0sKfcYW1BC2CoiZ6p1xpYqKEGWYFkhagwsi8t3bIrJYgJzw5sZl6wgowsNQJrIao4vSmiz84y0E0lBHJ6o9BgZny7dHd0PBlNCBda6ALmhDGtZFdv14a/x+NlSNEdZnkG76+H5myy4plPpkiwLGEXE2JFhQNKcLsoZK2MKY4zpyTERemvCntfsTIjzpP98nrcvU8afv32BSruEdsQw2zKAM9ikr/pp24bZkBm80ROT6SSuKOODNJlgaNtWpMf42IYpcf+3FXfpbBOrZuLLBetWO9/ureNj+D8ZYcQseGNDRBi4rJYRhJRZLDiyeXilBwxyCukncz6HhiyNqKQBznGCYDL0D5g48lzPkDjxaDuIeDyzDhs3WPZ2L40cBYVmrcdSOx1scEj0KJ/TnUp3TBwb7JY+STbyRgbVLhr9IlDNbpdzSYhv2CAw3AfMxTipA9VxfHKKKwd7e4NQV8WqQm889W3uOrG7PfZIrAvh57dOX+7CHkPmS6pEozet4UfrdOw2JpziN9U7KbSCeC7RwrDL1+a6IWVidatczTTU1LE4Uop694nJQHcInI9uajdSBQIAy8QlfLGEVfhAHveJY8YlAx0MV8JLJW5SEi+V///yP4jAH9sRUlFB/WxYHil90TfyM9weTcRr9sQCOrQ7yovKloGByoEpFi5+vbAMS9JscWUi8LPnMF3dchVRDCSRhVG1b1a5voEosWRRsHcJesCTIjTr9CI1P7vUr/RsSPkHjtBnzygJJz4vc5KVt2B9x19xzA1pS/N0rkZi8bUxmqq7Lsz/UqOcunuLl14EDTHLPhzz2WAZPu1ZN6M4HkNRxeXlMubilXQtaQvy+bwibo2vdM2F/o+IR6OE8d0ET8JB5E3G19fIuFxjETRykcZ+H4kifvmU5oiX7ksSu/0C8CNiypEPWCdgwEZvFBDJPO+SeitpxsrgJ5ZDxjnmwLmjxdDLQefqhlKYN5NVvVsEz7YXlcMxKhjKm74mH/Cb9yl/wZ4iH/JZYU8Zwrntp0+FQVjS9jxuQMEsvEjvgoYHsUglP+pbnERaMxL1slJlIQshz+syhfbk22q5Pk3IWtKzB1RMW94Ln7cuNkJlv5bQj8b1DbmCfvtXz+dvjLvfo6eSW84ASzLpavh+rgITnWAnE3x8cOiOmIr5d0Q8VOIiQxVJ0+qiCEowPFeHO+CuaU3KrtJ+JdpaRlNacF/VlP5ftvJTKQHTxcqpYXOznhXrVF37qVc9FqJfAng5gsPbnNMSQAy50uSRCeWKWfZlehd3JHemB3InRLABfAnYAZ6S0EjKEXGLJbVVaLfFLdhz2ltz16IamrSpDyDjn/Px7EVTH+eRW+Yg+8Gx6J5TSVZD0un0u5ntghn5SSp7IskoORkoWHSfzSM7+SLdKF5+9jUeWo7RNi3TPdmjGD6JePaIKeE95v1fNLrPQo158zXpIA1HAO/lHB/8DUEsDBBQAAgAIABSiw0hyCctNChIAACg+AAAXAAAAdW5pdmVyc2FsL3VuaXZlcnNhbC5wbmftm3tYktnWwCmTMS8z1Whk3rrMHGa6oJaZmohpnmo0rcbKKRQnnZqiREXzCqhpZZjMZKUnBdNKLVOjMvEGXkImUel4CU0FlRQFFRUBEYEPv3HK7zln/vj+h+fh5Xn32vtda+39Y++13mfv1KPeB430N+oDAACjw4cOHAcAdEAAwMpUPaCm5O2+zmrNzwr08YNugNI28zHNzarz+4/sBwDIBIOFn3U196tDD/2EBgC+bFz8rmCgioIBAGjt4QP7faMDJvp98MHn5cABuRcWAEs4U59C+X38QISJrq6HR2fKN0lrjJOqbn6XT1m9JSvlB+PkG4ar1mYcsduUNb6OZyXgdyxwBlvIT1mOJ6K6IiRoI7sML+XYUzHcHzOpKKlQ1IfM8IlRnJ7a6SazanZA3MQIb7Dxuou5DnBDYMKKpUt0cGBwSrPRXasCnGWaWi5EqPWN7Axt6gA6S5fnb12Hb0zz/wGvkbw/kz1Zd/OaicXyB2wAbvPpzP1CVCsjBW4m7vrcsK7uMHDbKeci2Q+HicfBOsuemXP2QTj9Kkw1TWhIudMMWCYCmxbBpwfuRAy9bt+5vIWhTkNKcuxxN8nZIXryX5oDXSlrtiXrLzMmH/gMDjDRfVz5Dv6pLcZID9SQElr/WY3rm4TQFcdX3b6Wj3L/WXqOtSSRwvVM3HSXaT2mcxKScDOpHf4r5C8ViVRgssGgG+Wz+4GbzrpSAN+vPOz+74o8m7iX55ckcZBk/bykT7USEotWbAe5euy/ALEDfTIEoXErdDN8WW+vsd0ETzBOfJQ32ns0q7Zn95+SBCjILeXochc6E+4aPMh/YAe6b/CXigdlKzSWrYEsG5sbG9ZAXG+6th+dvfxdC2fc9E9JHckgz61ouQsX65p1jx47et+g9ZP/79gJGsv0QMsG4YChHmiTx6YL383bG59DSZckgayUo5t9l7uwJ3B4ZdF337WmjHzyfxSpGStIssGysdqi6cnftvxmZ4wx03+5N25J8pzvVrRm23IXNj4PX+FrfGfEDf3J/9k9mzSWNSwfq7U6DbqH1h7aeJNqlNKTDV2SdKM3++qZLHfByK8SsE3/B3Re5ScV8xsXLRtcPlY3VgyufKT3jZEH91rDeCtpSTJeqcVNi5sWNy1uWty0uGlx0+KmxU2LmxY3LW5a3LS4aXHT4qbFTYubFjctblrctLhpcdPipsVNi5sWNy1uWty0uGlx0+KmxU2LmxY3LW5a3LS4aXHT4qbFTYvb/we36KnJatFkvANw+Qbt0KeLNddBTP8DTKc9w1W1BZ/2S1Owf2vgBYqqoN6w9belqt5/S0BhAbyCfedTKRv1t+AZsbl2WXmmSxvC6578l64eKAqdlvaiRAHx0/R+NAtaoWg+RX2hmC2EYfgugrAuXjHjJ4Ks03hEett5yZSIPTZQWTWej0Fa/Ug0e88g4BZ4R/jXJQtCe54UCeP613AqWYS91/F7ufFomZyFU7WlpPZeO0WosIxig1axeve6L+l3eF8nLKNhzzM//ujNES48J/W2hz0RwnsrRfd5xz0W7vNpEfEjmagvQdY1Uw0ndPFhocIwFNQBWap+aKX89ZQVslTRw8JekX1AlilZkTilECGiyltRnPh4WTXXPxKBdMkV7sBtlTdaqaZGu9Xj52Fx490+/OPsfRHOyHNBWJyil2tZzXlfabnr9py5J2G4GKEUTL7mxzwtnL1Z2PX2F25hW8uERRBwQ1G4tJTq+Uvr6tn2SKqYKNpBiuqKvDfJP21d1lNgMNc6OHQ64wx0chYfTJyqFWFE1Y5kOJrrA5V0quFlSYeVccQ/3jO+cJlKzKax+3KFOap8BIPq5mEh9sHOZOxV+zPK3RqyPPyleV9hRgNtnvV2RQpeR9baZoYfA49vfdSJs269lPv7dLe33LwCei+2VGLePFM5Toyjdwg+jiEMPO39JzfsfsdyvevGcha31ELJlomBb6XlwOvlhOpzOX1uzx3hzzAPoqZjPaNfwwPAQZFbfsKVrQaVnyWLPr64Lxhb3f9rZoXzejZ0UheXfC1s4Wl5mesxNcy7ifGLyTfIkxK1iR6j5Z8OpuztXwV9W+z9vnC7qQinVsiAd8J63f+ZrjSXmDf90HOZ8JgknoovDQ1LNWGhS7zn550mhcwwdN8i9uUoCYTEemzVcbtrll+Nl516GeD0JdIaBElfeAvgTWxFNroSc9q4V16iDp2EQGRnnTkX7YjuxGS2muWOIEYQTqTop2519Q3M4mCjizLm5dve+OU5zdJj/viDnPvQBeHoH7tja8IOKLXcepuiNGrRgGfepJmcfmk4gpleHtTqynGtBakhpFW5PNudckcGvwYpq7yifttOfspMwW9tpDtQkI0eexrFMh7rC1/wq4cWiN3ObMcJegR3/J+UrNxffRrpVJtdsueieU+w6HpaGiNinO+n8Ltnyf2eA5FsiW0OiujtoJLMYQxCoiLoAWcLOlf2UwsNvLOntlP2HKyMEUwc82ScbR1uoKc00KmydsKKE6NFTF08k2rDLQ8N++NGKFl10L8s5t9oIhNLdOSk79Vhnx9wQQVyolbSgmcP584iZsRsQq+/k6VnpgEIpAeSXClyV+za5tfJubUnG5N5bWzmsvWA5H3BhQfZk5VFuFyV8fMxEn4srLSCfAS3srsbfUxtL0WlCbmv+UP2Wwux6eUEejPdHkblmFtr5iYCMAArH7ZHXX+RF4eLkTVvL8sxtiH5UbpbVV4/9lzOJN7mtE1veT5y+ViF8gbLKbUk1BZ72ldZK2J0kXjkKBrLqS2yASZleXHvnazPHzk+iFpVt9a+wKyqsOKJ4l/AG/q6Hb0tjU2zc9amppt/ZfKzQkYDxH6TpylzmkmCKjOD17qYx1qMhnwQR71gAnQKNzjIfKT7hs0ncyr8nc7xF/qipqk+ytVpDfTU7SAklkXPq6hOq3DvGu4glNP2Bo3h64eZ3GCBH7s3XRCUnBrWJ0jGwk9uX8fjFppVHZzawM5uC1mVWPXMjXEZlnph7DJa0v0am07Oq7aU3WeEt3HR5GH6y4BO1QIfxo0wVISA4TuqpeWiDbZ1dbZAbzn55Qm9VhhVViuCxlqUiWw7mLj5jtxJqqQENUHCSHsYAUJZv4+y9yvs1NXsqJg0NQmHK1I8ZQpEO7loQZUn46JQ2SURkjvROZwrzk2xlhKRJOdLKLeqJh3h7wJNl4giaZoi5cy7CQJ0PW+a9ELtRnGwhe9IjKgERQM5/ko3hHWNqEbc9pDOlN88p6SFDiKb2cY6hh+NOuMmCI6plhX/ogmDF9QO9aVsmTvO0iV+bhRtVeV911tS2SS7IffZvMBEqMLRHWFD1OHKHTEfwhFinq3RvsgGBK6JdmvLZS66VPFk4ARO4Ejgn9n/UJXGC5t6oJIluYsAfor49H7cYryET8WM4duG5SC54ooXKm5z9UTKMUqgkIrZGe3ixfXQKaPOCw7XnzWG8ZKjXgk7MgbWQgrANSarOLHCEoZb/ay9ghq1MBlFq65URZx4MFmo8q3zixtyruW0e6VXsqZrS0hcijIvNKxXSejtFJcm2DZ0OR+4xdtHrLclxGGzX5AXFwUDUAP9nN2Z3yupqILCZDz5uK06jot50bRx8bhUv+tQofuEgW7QnryAMlkKfl6GUM1kEsrlnoNnX8k7Nh3TuNbZm5bumBewC92C8ca/XFuUvhokqWSEmW+3UJz8ps0E0tzUPr0Wkpzaeuh1frhywnpcpsxaDfLqi+KRrHjsSwNZGXz55abm/cSP7xl6Rl2vfBo9iJsImJViYZrJb5jtHzq+FpA/2EqRaRmiINzPwvbxdEeXrd90BRUH2UjxnTTr2p0XqfM2K0/0X6latwsD5+uDJI730gmh5M3whTEf3AeMZm2irrBVFuGKma8tL7FlrYXFKwaTlKVSKEpaVl9nC2YpNNPIURv7rYQM7lpDQVVku79iZwFq2lQdAO7uIIw9faP3rUQW7elbe3m0m0+2exg0GZWMn64RxliersyCsWMDOliOmH2deRXQ1SA17Xv0zVAVR+CeabF7ICz7W2fejP6XKZKvc+feTCIRig+TZty5piCrxY6MslJ0M0JKtwbPNZHfn+ALV4Oo3k4KWZ+cJgSuo92Ko4bbqp8cEVd43Pp6Qp46296bL1C8jXgojvbsXABvu+yIgN9n3VNsZBNdCGSf4JqSC9RwcoTaxKvpqYcSqv7eV3w377GiNzymx8/J5SRk/UmISiWjiUjY+TF/3RtJsaM8OT+XVuntXxHyUlJXTUXZEw1z1kEKrDuD3i68U0Y6FZCK2WuAGw6ZRo89zkwPUcqIXqK4W5wK/tka4gVVR/77Sz+QShPMY4vffcgYfcyjSLEjHvJoy4671zEofNWECkk/t+ruhaL7aj0uugR+59Zj3lb4jmT86cdzLedd0MjnWcD0qpD+c8LEKAzX2MnUT9HgfP8ZOdwRl7ceEt8fMV81DY+hPUrkk+ImHyWQXw2FjhZ63GIr/j1iFXum0zk0zQRfpYqXBE3IcspFl3picby4rllbgtXmamt4C3f9CTViMI+z+UeUhVmcvQDLEJPUwc/QyfhdYWn7YTsvrrMXgG519RJDzpC7o3oOusz83r8YQ/Rr1uM4q1NXDLFzjVacGmUrYzDoqHUoo4bihXo5nBIzXw2R9pcGZJXAHcacuh717n5TxwNysIqJgzTPn5lIKSWEuIZ75TaC6ylwEueO+oKZQRlR/Wzq1xPTqA7GCTCHxyXI+9d3KE6/+M3JUiItWmsucBFGW8RSI2uehhYz+airG2W7Mdu7HaiFwJJpOLL8sdcOC82iZADKCD1mVo4k0J1dO0NxkmJEf3wa945DbVsmdfZxP4g6pVs/1JxE17uaRA+nOI3Qh7tDj1lf4lVEGIC8AT7lfKmh7XOO65DM3xy9RfUI9TL442EYFTwtR8QM332Y5GHBBK+HkN4knm4QT2si0RHG1SNX3R/T5TcPKHtnncovzQ5+hfPTBMiTE/p/tLPb2ocz52MRseYQBO72oJ/jScNZu6khvDVpVlrkWcsBw1i3JR/5VdcUsYMpoPQv1zfQL6npP2riOFjx+uscgR2if27gC9h3i5E5PRF6JDPW1n8eODhDAnuOhEwaXto91bKb9Up/g6cLRAIdh8ST5seOMqgWF80PbgdlZGwezOeT1moQi0PhnaS6V8bMkpkVxECHgHSQDtSoRj6SDZ6gOUj3LBzuD3krz4iF+wyJqap5IbjktF9lVvkzBWf9ibgdI8UgMQbEWR/Zn3eA4oCjOEgrCkJifi5hkWeNGoahPnda+vtMu0MecNC04T1z98uqP/Lu5/beY6hmmNYHqQTNX39V2vzvLxT2EeohEC3a2EZA46NSnxr1S7ZeUL4qEhqaNtDljR61ODTToM+WDZVA8z25cDhV+fGNLbplAyVEJzN6wmVE4oLJ/rZwjBUFElnLoRFoCuWATkz6VWpB10IrCosWk+QlsJtSTZw+OqngqqmhYSlxEKxmTuP0YtY9eTf7xAcj+PgPXp/nuETinxu02BVligOMhRZCItPMQSJD5PByIDG5SKxO5NDeLLAVep6arsSsv0611CQWyCNk5Nc9fBdZJZ3bBjWykpypEtoHTEHUSfwsBNu2TBZG4mX79p8fguY7+2eCxbusgZCggb7ho/MHYoTKEkdYzXs0dw9jyHy4byQ07NYfr80peznRQafirKlzdGtOVdL0gpjFhReWnqmY3hL1L5Ajoyfs3P8mTAMvgE/rKt9HlfZdSaqVLkxtZGHYQDz6Djq70QOzP7c4EY7e9DqAn3XyZYPbBK2o4monV1xxGKPJTGgx24/4/8MPLtVt22vMyP4zhWWaUQrQtD38m2dYX1XD1DsR6IMp+J25A/fLFO2e1hOCU81sQhER20nr+oW90OcsZdJs9o2kOy4lYn1ROhoKEfOR3C9E8piwoE953SGzxYRwu81/vtl4/GOZouPR59zx/EA9TDX9FThzJfD/nA4OXjwdjFOJc8H9qQdiMKntLS1pn7PGy4tStSZM+q9nhwNlXNhJ62/YEeGROC/bT28NDH1JRbC9g/mqBSFC7fT9k7qOLwg/Ze/5fFTZ5qjj2YUYY4jASqUU4UScOBF0c+PtDcvt6rv4INx9+PpYrlrH79f0GbuYaBpA8zns4X2g1C0w6X8AUEsDBBQAAgAIABSiw0jXo5xjSwAAAGoAAAAbAAAAdW5pdmVyc2FsL3VuaXZlcnNhbC5wbmcueG1ss7GvyM1RKEstKs7Mz7NVMtQzULK34+WyKShKLctMLVeoAIoBBSFASaESyDVCcMszU0oybJXMzcwRYhmpmekZJbZKpuamcEF9oJEAUEsBAgAAFAACAAgAFKLDSBUOrShkBAAABxEAAB0AAAAAAAAAAQAAAAAAAAAAAHVuaXZlcnNhbC9jb21tb25fbWVzc2FnZXMubG5nUEsBAgAAFAACAAgAFKLDSAh+CyMpAwAAhgwAACcAAAAAAAAAAQAAAAAAnwQAAHVuaXZlcnNhbC9mbGFzaF9wdWJsaXNoaW5nX3NldHRpbmdzLnhtbFBLAQIAABQAAgAIABSiw0i1/AlkugIAAFUKAAAhAAAAAAAAAAEAAAAAAA0IAAB1bml2ZXJzYWwvZmxhc2hfc2tpbl9zZXR0aW5ncy54bWxQSwECAAAUAAIACAAUosNIKpYPZ/4CAACXCwAAJgAAAAAAAAABAAAAAAAGCwAAdW5pdmVyc2FsL2h0bWxfcHVibGlzaGluZ19zZXR0aW5ncy54bWxQSwECAAAUAAIACAAUosNIaHFSkZoBAAAfBgAAHwAAAAAAAAABAAAAAABIDgAAdW5pdmVyc2FsL2h0bWxfc2tpbl9zZXR0aW5ncy5qc1BLAQIAABQAAgAIABSiw0g9PC/RwQAAAOUBAAAaAAAAAAAAAAEAAAAAAB8QAAB1bml2ZXJzYWwvaTE4bl9wcmVzZXRzLnhtbFBLAQIAABQAAgAIABSiw0gj80M7cgAAAHIAAAAcAAAAAAAAAAEAAAAAABgRAAB1bml2ZXJzYWwvbG9jYWxfc2V0dGluZ3MueG1sUEsBAgAAFAACAAgARJRXRyO0Tvv7AgAAsAgAABQAAAAAAAAAAQAAAAAAxBEAAHVuaXZlcnNhbC9wbGF5ZXIueG1sUEsBAgAAFAACAAgAFKLDSI0wNu9cCAAAkCAAACkAAAAAAAAAAQAAAAAA8RQAAHVuaXZlcnNhbC9za2luX2N1c3RvbWl6YXRpb25fc2V0dGluZ3MueG1sUEsBAgAAFAACAAgAFKLDSHIJy00KEgAAKD4AABcAAAAAAAAAAAAAAAAAlB0AAHVuaXZlcnNhbC91bml2ZXJzYWwucG5nUEsBAgAAFAACAAgAFKLDSNejnGNLAAAAagAAABsAAAAAAAAAAQAAAAAA0y8AAHVuaXZlcnNhbC91bml2ZXJzYWwucG5nLnhtbFBLBQYAAAAACwALAEkDAABXMAAAAAA="/>
  <p:tag name="ISPRING_PRESENTATION_TITL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2314</Words>
  <Application>Microsoft Office PowerPoint</Application>
  <PresentationFormat>全屏显示(16:9)</PresentationFormat>
  <Paragraphs>238</Paragraphs>
  <Slides>28</Slides>
  <Notes>28</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Aharoni</vt:lpstr>
      <vt:lpstr>等线</vt:lpstr>
      <vt:lpstr>宋体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c:title>
  <cp:keywords>tukuppt</cp:keywords>
  <cp:lastModifiedBy>Administrator</cp:lastModifiedBy>
  <cp:revision>5</cp:revision>
  <dcterms:created xsi:type="dcterms:W3CDTF">2016-05-28T05:09:11Z</dcterms:created>
  <dcterms:modified xsi:type="dcterms:W3CDTF">2019-12-29T13:21:26Z</dcterms:modified>
</cp:coreProperties>
</file>